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  <p:sldMasterId id="2147483675" r:id="rId2"/>
    <p:sldMasterId id="2147483689" r:id="rId3"/>
    <p:sldMasterId id="2147483702" r:id="rId4"/>
  </p:sldMasterIdLst>
  <p:notesMasterIdLst>
    <p:notesMasterId r:id="rId22"/>
  </p:notesMasterIdLst>
  <p:sldIdLst>
    <p:sldId id="256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3" r:id="rId18"/>
    <p:sldId id="270" r:id="rId19"/>
    <p:sldId id="271" r:id="rId20"/>
    <p:sldId id="272" r:id="rId21"/>
  </p:sldIdLst>
  <p:sldSz cx="9144000" cy="6858000" type="screen4x3"/>
  <p:notesSz cx="6858000" cy="9144000"/>
  <p:defaultTextStyle>
    <a:defPPr>
      <a:defRPr lang="zh-CN"/>
    </a:defPPr>
    <a:lvl1pPr algn="ctr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黑体" pitchFamily="49" charset="-122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黑体" pitchFamily="49" charset="-122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黑体" pitchFamily="49" charset="-122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黑体" pitchFamily="49" charset="-122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黑体" pitchFamily="49" charset="-122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黑体" pitchFamily="49" charset="-122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黑体" pitchFamily="49" charset="-122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黑体" pitchFamily="49" charset="-122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黑体" pitchFamily="49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33984"/>
    <a:srgbClr val="FF0000"/>
    <a:srgbClr val="E2040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5" autoAdjust="0"/>
    <p:restoredTop sz="93208" autoAdjust="0"/>
  </p:normalViewPr>
  <p:slideViewPr>
    <p:cSldViewPr>
      <p:cViewPr varScale="1">
        <p:scale>
          <a:sx n="102" d="100"/>
          <a:sy n="102" d="100"/>
        </p:scale>
        <p:origin x="-3060" y="-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53.wmf"/><Relationship Id="rId2" Type="http://schemas.openxmlformats.org/officeDocument/2006/relationships/image" Target="../media/image52.wmf"/><Relationship Id="rId1" Type="http://schemas.openxmlformats.org/officeDocument/2006/relationships/image" Target="../media/image51.wmf"/><Relationship Id="rId4" Type="http://schemas.openxmlformats.org/officeDocument/2006/relationships/image" Target="../media/image54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 smtClean="0"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458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58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2458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 smtClean="0"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458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>
                <a:ea typeface="宋体" pitchFamily="2" charset="-122"/>
              </a:defRPr>
            </a:lvl1pPr>
          </a:lstStyle>
          <a:p>
            <a:pPr>
              <a:defRPr/>
            </a:pPr>
            <a:fld id="{B055BA0B-CF2F-4564-9108-C280C30571E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5764825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5603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 smtClean="0">
              <a:ea typeface="宋体" charset="-122"/>
            </a:endParaRPr>
          </a:p>
        </p:txBody>
      </p:sp>
      <p:sp>
        <p:nvSpPr>
          <p:cNvPr id="25604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9pPr>
          </a:lstStyle>
          <a:p>
            <a:pPr eaLnBrk="1" hangingPunct="1"/>
            <a:fld id="{DE8975C0-02BA-490B-A6E4-B4D20E44CAE1}" type="slidenum">
              <a:rPr lang="en-US" altLang="zh-CN" sz="1200">
                <a:ea typeface="宋体" charset="-122"/>
              </a:rPr>
              <a:pPr eaLnBrk="1" hangingPunct="1"/>
              <a:t>1</a:t>
            </a:fld>
            <a:endParaRPr lang="en-US" altLang="zh-CN" sz="1200"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55BA0B-CF2F-4564-9108-C280C30571EE}" type="slidenum">
              <a:rPr lang="en-US" altLang="zh-CN" smtClean="0"/>
              <a:pPr>
                <a:defRPr/>
              </a:pPr>
              <a:t>10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229611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55BA0B-CF2F-4564-9108-C280C30571EE}" type="slidenum">
              <a:rPr lang="en-US" altLang="zh-CN" smtClean="0"/>
              <a:pPr>
                <a:defRPr/>
              </a:pPr>
              <a:t>11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930269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55BA0B-CF2F-4564-9108-C280C30571EE}" type="slidenum">
              <a:rPr lang="en-US" altLang="zh-CN" smtClean="0"/>
              <a:pPr>
                <a:defRPr/>
              </a:pPr>
              <a:t>12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390734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5843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/>
          </a:p>
        </p:txBody>
      </p:sp>
      <p:sp>
        <p:nvSpPr>
          <p:cNvPr id="35844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fld id="{7B00A1CD-95AD-47C5-831B-1A5BBB85B718}" type="slidenum">
              <a:rPr lang="en-US" altLang="zh-CN" sz="1200" smtClean="0"/>
              <a:pPr eaLnBrk="1" hangingPunct="1"/>
              <a:t>13</a:t>
            </a:fld>
            <a:endParaRPr lang="en-US" altLang="zh-CN" sz="1200" smtClean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55BA0B-CF2F-4564-9108-C280C30571EE}" type="slidenum">
              <a:rPr lang="en-US" altLang="zh-CN" smtClean="0"/>
              <a:pPr>
                <a:defRPr/>
              </a:pPr>
              <a:t>14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943383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55BA0B-CF2F-4564-9108-C280C30571EE}" type="slidenum">
              <a:rPr lang="en-US" altLang="zh-CN" smtClean="0"/>
              <a:pPr>
                <a:defRPr/>
              </a:pPr>
              <a:t>15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451090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55BA0B-CF2F-4564-9108-C280C30571EE}" type="slidenum">
              <a:rPr lang="en-US" altLang="zh-CN" smtClean="0"/>
              <a:pPr>
                <a:defRPr/>
              </a:pPr>
              <a:t>16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551044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55BA0B-CF2F-4564-9108-C280C30571EE}" type="slidenum">
              <a:rPr lang="en-US" altLang="zh-CN" smtClean="0"/>
              <a:pPr>
                <a:defRPr/>
              </a:pPr>
              <a:t>17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096611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55BA0B-CF2F-4564-9108-C280C30571EE}" type="slidenum">
              <a:rPr lang="en-US" altLang="zh-CN" smtClean="0"/>
              <a:pPr>
                <a:defRPr/>
              </a:pPr>
              <a:t>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15819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55BA0B-CF2F-4564-9108-C280C30571EE}" type="slidenum">
              <a:rPr lang="en-US" altLang="zh-CN" smtClean="0"/>
              <a:pPr>
                <a:defRPr/>
              </a:pPr>
              <a:t>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930362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55BA0B-CF2F-4564-9108-C280C30571EE}" type="slidenum">
              <a:rPr lang="en-US" altLang="zh-CN" smtClean="0"/>
              <a:pPr>
                <a:defRPr/>
              </a:pPr>
              <a:t>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848880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55BA0B-CF2F-4564-9108-C280C30571EE}" type="slidenum">
              <a:rPr lang="en-US" altLang="zh-CN" smtClean="0"/>
              <a:pPr>
                <a:defRPr/>
              </a:pPr>
              <a:t>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579926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55BA0B-CF2F-4564-9108-C280C30571EE}" type="slidenum">
              <a:rPr lang="en-US" altLang="zh-CN" smtClean="0"/>
              <a:pPr>
                <a:defRPr/>
              </a:pPr>
              <a:t>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071201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55BA0B-CF2F-4564-9108-C280C30571EE}" type="slidenum">
              <a:rPr lang="en-US" altLang="zh-CN" smtClean="0"/>
              <a:pPr>
                <a:defRPr/>
              </a:pPr>
              <a:t>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776105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55BA0B-CF2F-4564-9108-C280C30571EE}" type="slidenum">
              <a:rPr lang="en-US" altLang="zh-CN" smtClean="0"/>
              <a:pPr>
                <a:defRPr/>
              </a:pPr>
              <a:t>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108055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55BA0B-CF2F-4564-9108-C280C30571EE}" type="slidenum">
              <a:rPr lang="en-US" altLang="zh-CN" smtClean="0"/>
              <a:pPr>
                <a:defRPr/>
              </a:pPr>
              <a:t>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14169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jpeg"/><Relationship Id="rId7" Type="http://schemas.openxmlformats.org/officeDocument/2006/relationships/image" Target="../media/image7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4.jpeg"/><Relationship Id="rId7" Type="http://schemas.openxmlformats.org/officeDocument/2006/relationships/image" Target="../media/image8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jpeg"/><Relationship Id="rId7" Type="http://schemas.openxmlformats.org/officeDocument/2006/relationships/image" Target="../media/image7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ppt底板白-英文大写4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" descr="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9350" y="3979863"/>
            <a:ext cx="2914650" cy="287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6" descr="图片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350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7" descr="图片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4100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 descr="图片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1150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9" descr="图片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9750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0" descr="图片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5400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7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1798638"/>
            <a:ext cx="7772400" cy="1470025"/>
          </a:xfrm>
          <a:ln/>
        </p:spPr>
        <p:txBody>
          <a:bodyPr tIns="45720" anchor="ctr"/>
          <a:lstStyle>
            <a:lvl1pPr>
              <a:defRPr sz="43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6148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403350" y="3933825"/>
            <a:ext cx="6400800" cy="1079500"/>
          </a:xfrm>
        </p:spPr>
        <p:txBody>
          <a:bodyPr anchor="ctr" anchorCtr="1"/>
          <a:lstStyle>
            <a:lvl1pPr marL="0" indent="0" algn="ctr">
              <a:buFontTx/>
              <a:buNone/>
              <a:defRPr sz="2400">
                <a:solidFill>
                  <a:srgbClr val="16388A"/>
                </a:solidFill>
              </a:defRPr>
            </a:lvl1pPr>
          </a:lstStyle>
          <a:p>
            <a:r>
              <a:rPr lang="zh-CN" altLang="en-US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14225387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05787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858000" y="179388"/>
            <a:ext cx="2286000" cy="6154737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0" y="179388"/>
            <a:ext cx="6705600" cy="6154737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501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179388"/>
            <a:ext cx="9144000" cy="68897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68313" y="1268413"/>
            <a:ext cx="4038600" cy="506571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9313" y="1268413"/>
            <a:ext cx="4038600" cy="506571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38663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 descr="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9350" y="3979863"/>
            <a:ext cx="2914650" cy="287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6" descr="图片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350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7" descr="图片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4100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8" descr="图片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1150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9" descr="图片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9750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10" descr="图片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5400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2" descr="http://www.sjtu.edu.cn/_mediafile/wwwsjtu/2011/03/15/jl4fvhoxv2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179388"/>
            <a:ext cx="1947862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939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1798638"/>
            <a:ext cx="7772400" cy="1470025"/>
          </a:xfrm>
          <a:ln/>
        </p:spPr>
        <p:txBody>
          <a:bodyPr tIns="45720" anchor="ctr"/>
          <a:lstStyle>
            <a:lvl1pPr>
              <a:defRPr sz="43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9940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957638"/>
            <a:ext cx="6400800" cy="1079500"/>
          </a:xfrm>
        </p:spPr>
        <p:txBody>
          <a:bodyPr anchor="ctr" anchorCtr="1"/>
          <a:lstStyle>
            <a:lvl1pPr marL="0" indent="0" algn="ctr">
              <a:buFontTx/>
              <a:buNone/>
              <a:defRPr sz="2400">
                <a:solidFill>
                  <a:srgbClr val="16388A"/>
                </a:solidFill>
              </a:defRPr>
            </a:lvl1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45628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66351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9992920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68313" y="1268413"/>
            <a:ext cx="4038600" cy="506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9313" y="1268413"/>
            <a:ext cx="4038600" cy="506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597113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308906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682376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140661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36880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6730399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43047693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823915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858000" y="179388"/>
            <a:ext cx="2286000" cy="6154737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0" y="179388"/>
            <a:ext cx="6705600" cy="6154737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187349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>
  <p:cSld name="标题，一项大型内容和两项小型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179388"/>
            <a:ext cx="9144000" cy="68897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68313" y="1268413"/>
            <a:ext cx="4038600" cy="506571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59313" y="1268413"/>
            <a:ext cx="4038600" cy="245586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59313" y="3876675"/>
            <a:ext cx="4038600" cy="245745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085539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ppt底板白-英文大写4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" descr="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9350" y="3979863"/>
            <a:ext cx="2914650" cy="287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6" descr="图片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350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7" descr="图片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4100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 descr="图片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1150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9" descr="图片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9750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0" descr="图片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5400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67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1798638"/>
            <a:ext cx="7772400" cy="1470025"/>
          </a:xfrm>
          <a:ln/>
        </p:spPr>
        <p:txBody>
          <a:bodyPr tIns="45720" anchor="ctr"/>
          <a:lstStyle>
            <a:lvl1pPr>
              <a:defRPr sz="43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6868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403350" y="3933825"/>
            <a:ext cx="6400800" cy="1079500"/>
          </a:xfrm>
        </p:spPr>
        <p:txBody>
          <a:bodyPr anchor="ctr" anchorCtr="1"/>
          <a:lstStyle>
            <a:lvl1pPr marL="0" indent="0" algn="ctr">
              <a:buFontTx/>
              <a:buNone/>
              <a:defRPr sz="2400">
                <a:solidFill>
                  <a:srgbClr val="16388A"/>
                </a:solidFill>
              </a:defRPr>
            </a:lvl1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449474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598378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50758061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68313" y="1268413"/>
            <a:ext cx="4038600" cy="506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9313" y="1268413"/>
            <a:ext cx="4038600" cy="506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578526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78517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28511613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028515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273947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9785848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7222621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473447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858000" y="179388"/>
            <a:ext cx="2286000" cy="6154737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0" y="179388"/>
            <a:ext cx="6705600" cy="6154737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869653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标题，一项大型内容和两项小型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179388"/>
            <a:ext cx="9144000" cy="68897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68313" y="1268413"/>
            <a:ext cx="4038600" cy="506571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59313" y="1268413"/>
            <a:ext cx="4038600" cy="245586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59313" y="3876675"/>
            <a:ext cx="4038600" cy="245745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434232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相册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7"/>
          <p:cNvSpPr>
            <a:spLocks noGrp="1"/>
          </p:cNvSpPr>
          <p:nvPr>
            <p:ph type="title" hasCustomPrompt="1"/>
          </p:nvPr>
        </p:nvSpPr>
        <p:spPr>
          <a:xfrm>
            <a:off x="228601" y="3962400"/>
            <a:ext cx="8298485" cy="1066800"/>
          </a:xfrm>
        </p:spPr>
        <p:txBody>
          <a:bodyPr bIns="0"/>
          <a:lstStyle>
            <a:lvl1pPr algn="r" eaLnBrk="1" latinLnBrk="0" hangingPunct="1">
              <a:defRPr kumimoji="0" lang="zh-CN"/>
            </a:lvl1pPr>
            <a:extLst/>
          </a:lstStyle>
          <a:p>
            <a:r>
              <a:rPr kumimoji="0" lang="zh-CN"/>
              <a:t>单击此处添加相册标题</a:t>
            </a:r>
          </a:p>
        </p:txBody>
      </p:sp>
      <p:sp>
        <p:nvSpPr>
          <p:cNvPr id="30" name="Rectangle 7"/>
          <p:cNvSpPr>
            <a:spLocks/>
          </p:cNvSpPr>
          <p:nvPr/>
        </p:nvSpPr>
        <p:spPr>
          <a:xfrm>
            <a:off x="453736" y="5181600"/>
            <a:ext cx="8229600" cy="11430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zh-CN"/>
            </a:pPr>
            <a:endParaRPr kumimoji="0" lang="zh-CN" sz="3200" b="0" i="1" u="none" strike="noStrike" kern="0" cap="none" spc="0" normalizeH="0" baseline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9" name="Rectangle 7"/>
          <p:cNvSpPr>
            <a:spLocks noGrp="1"/>
          </p:cNvSpPr>
          <p:nvPr>
            <p:ph type="body" sz="quarter" idx="10" hasCustomPrompt="1"/>
          </p:nvPr>
        </p:nvSpPr>
        <p:spPr>
          <a:xfrm>
            <a:off x="2133600" y="5133975"/>
            <a:ext cx="6386946" cy="1219200"/>
          </a:xfrm>
        </p:spPr>
        <p:txBody>
          <a:bodyPr vert="horz" tIns="0" anchor="t" anchorCtr="0">
            <a:noAutofit/>
          </a:bodyPr>
          <a:lstStyle>
            <a:lvl1pPr marL="0" marR="0" indent="0" algn="r" rtl="0" eaLnBrk="1" latinLnBrk="0" hangingPunct="1">
              <a:spcBef>
                <a:spcPct val="20000"/>
              </a:spcBef>
              <a:buFontTx/>
              <a:buNone/>
              <a:defRPr kumimoji="0" lang="zh-CN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zh-CN"/>
              <a:t>单击此处添加日期和其他详细信息</a:t>
            </a:r>
          </a:p>
        </p:txBody>
      </p:sp>
      <p:sp>
        <p:nvSpPr>
          <p:cNvPr id="27" name="Rectangle 6"/>
          <p:cNvSpPr>
            <a:spLocks noGrp="1"/>
          </p:cNvSpPr>
          <p:nvPr>
            <p:ph type="pic" sz="quarter" idx="11"/>
          </p:nvPr>
        </p:nvSpPr>
        <p:spPr>
          <a:xfrm>
            <a:off x="6096000" y="1600200"/>
            <a:ext cx="2286000" cy="2286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/>
          <a:lstStyle/>
          <a:p>
            <a:pPr algn="ctr" eaLnBrk="1" latinLnBrk="0" hangingPunct="1"/>
            <a:r>
              <a:rPr lang="zh-CN" altLang="en-US" smtClean="0"/>
              <a:t>单击图标添加图片</a:t>
            </a:r>
            <a:endParaRPr/>
          </a:p>
        </p:txBody>
      </p:sp>
      <p:sp>
        <p:nvSpPr>
          <p:cNvPr id="6" name="Rectangle 5"/>
          <p:cNvSpPr/>
          <p:nvPr/>
        </p:nvSpPr>
        <p:spPr>
          <a:xfrm>
            <a:off x="176844" y="186904"/>
            <a:ext cx="8763000" cy="6213896"/>
          </a:xfrm>
          <a:prstGeom prst="rect">
            <a:avLst/>
          </a:prstGeom>
          <a:noFill/>
          <a:ln w="9525" cap="rnd" cmpd="sng" algn="ctr">
            <a:solidFill>
              <a:schemeClr val="bg1">
                <a:tint val="85000"/>
              </a:schemeClr>
            </a:solidFill>
            <a:prstDash val="dash"/>
          </a:ln>
          <a:effectLst>
            <a:outerShdw blurRad="25400" dist="12700" dir="5400000" algn="tl" rotWithShape="0">
              <a:schemeClr val="bg1">
                <a:alpha val="60000"/>
              </a:scheme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0" lang="zh-CN"/>
          </a:p>
        </p:txBody>
      </p:sp>
      <p:sp>
        <p:nvSpPr>
          <p:cNvPr id="11" name="Rectangle 10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F30C84A2-23CF-44F5-B813-5187ED5C7D1C}" type="datetimeFigureOut">
              <a:rPr kumimoji="0" lang="en-US" altLang="zh-CN" sz="1200">
                <a:solidFill>
                  <a:schemeClr val="tx2"/>
                </a:solidFill>
              </a:rPr>
              <a:pPr/>
              <a:t>9/7/2018</a:t>
            </a:fld>
            <a:endParaRPr kumimoji="0" lang="zh-CN"/>
          </a:p>
        </p:txBody>
      </p:sp>
      <p:sp>
        <p:nvSpPr>
          <p:cNvPr id="12" name="Rectangle 1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zh-CN" sz="1200">
                <a:solidFill>
                  <a:schemeClr val="tx2"/>
                </a:solidFill>
              </a:rPr>
              <a:pPr algn="r"/>
              <a:t>‹#›</a:t>
            </a:fld>
            <a:endParaRPr kumimoji="0" lang="zh-CN"/>
          </a:p>
        </p:txBody>
      </p:sp>
      <p:sp>
        <p:nvSpPr>
          <p:cNvPr id="13" name="Rectangle 12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kumimoji="0" lang="zh-CN"/>
          </a:p>
        </p:txBody>
      </p:sp>
    </p:spTree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横栏(带标题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9"/>
          <p:cNvSpPr>
            <a:spLocks noGrp="1" noChangeAspect="1"/>
          </p:cNvSpPr>
          <p:nvPr>
            <p:ph type="pic" sz="quarter" idx="10"/>
          </p:nvPr>
        </p:nvSpPr>
        <p:spPr>
          <a:xfrm>
            <a:off x="914400" y="294590"/>
            <a:ext cx="7467600" cy="56007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/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lang="zh-CN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eaLnBrk="1" latinLnBrk="0" hangingPunct="1"/>
            <a:r>
              <a:rPr lang="zh-CN" altLang="en-US" smtClean="0"/>
              <a:t>单击图标添加图片</a:t>
            </a:r>
            <a:endParaRPr/>
          </a:p>
        </p:txBody>
      </p:sp>
      <p:sp>
        <p:nvSpPr>
          <p:cNvPr id="7" name="Rectangle 5"/>
          <p:cNvSpPr>
            <a:spLocks noGrp="1"/>
          </p:cNvSpPr>
          <p:nvPr>
            <p:ph type="body" sz="quarter" idx="11" hasCustomPrompt="1"/>
          </p:nvPr>
        </p:nvSpPr>
        <p:spPr>
          <a:xfrm>
            <a:off x="914400" y="6019800"/>
            <a:ext cx="7467600" cy="381000"/>
          </a:xfrm>
        </p:spPr>
        <p:txBody>
          <a:bodyPr rIns="9144"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lang="zh-CN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zh-CN"/>
              <a:t>单击此处添加标题</a:t>
            </a:r>
          </a:p>
        </p:txBody>
      </p:sp>
      <p:sp>
        <p:nvSpPr>
          <p:cNvPr id="4" name="Rectangle 3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F30C84A2-23CF-44F5-B813-5187ED5C7D1C}" type="datetimeFigureOut">
              <a:rPr kumimoji="0" lang="en-US" altLang="zh-CN" sz="1200">
                <a:solidFill>
                  <a:schemeClr val="tx2"/>
                </a:solidFill>
              </a:rPr>
              <a:pPr/>
              <a:t>9/7/2018</a:t>
            </a:fld>
            <a:endParaRPr kumimoji="0" lang="zh-CN"/>
          </a:p>
        </p:txBody>
      </p:sp>
      <p:sp>
        <p:nvSpPr>
          <p:cNvPr id="6" name="Rectangle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zh-CN" sz="1200">
                <a:solidFill>
                  <a:schemeClr val="tx2"/>
                </a:solidFill>
              </a:rPr>
              <a:pPr algn="r"/>
              <a:t>‹#›</a:t>
            </a:fld>
            <a:endParaRPr kumimoji="0" lang="zh-CN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kumimoji="0" lang="zh-CN"/>
          </a:p>
        </p:txBody>
      </p:sp>
    </p:spTree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preserve="1">
  <p:cSld name="纵栏(带标题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8"/>
          <p:cNvSpPr>
            <a:spLocks noGrp="1"/>
          </p:cNvSpPr>
          <p:nvPr>
            <p:ph type="pic" sz="quarter" idx="10"/>
          </p:nvPr>
        </p:nvSpPr>
        <p:spPr>
          <a:xfrm>
            <a:off x="419375" y="233241"/>
            <a:ext cx="4640305" cy="61722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lang="zh-CN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eaLnBrk="1" latinLnBrk="0" hangingPunct="1"/>
            <a:r>
              <a:rPr lang="zh-CN" altLang="en-US" smtClean="0"/>
              <a:t>单击图标添加图片</a:t>
            </a:r>
            <a:endParaRPr/>
          </a:p>
        </p:txBody>
      </p:sp>
      <p:sp>
        <p:nvSpPr>
          <p:cNvPr id="13" name="Rectangle 6"/>
          <p:cNvSpPr>
            <a:spLocks noGrp="1"/>
          </p:cNvSpPr>
          <p:nvPr>
            <p:ph type="body" sz="quarter" idx="11" hasCustomPrompt="1"/>
          </p:nvPr>
        </p:nvSpPr>
        <p:spPr>
          <a:xfrm>
            <a:off x="5257800" y="3048000"/>
            <a:ext cx="3505200" cy="3352800"/>
          </a:xfrm>
        </p:spPr>
        <p:txBody>
          <a:bodyPr tIns="91440" bIns="91440" anchor="b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lang="zh-CN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zh-CN"/>
              <a:t>单击此处添加标题</a:t>
            </a:r>
          </a:p>
        </p:txBody>
      </p:sp>
      <p:sp>
        <p:nvSpPr>
          <p:cNvPr id="4" name="Rectangle 3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F30C84A2-23CF-44F5-B813-5187ED5C7D1C}" type="datetimeFigureOut">
              <a:rPr kumimoji="0" lang="en-US" altLang="zh-CN" sz="1200">
                <a:solidFill>
                  <a:schemeClr val="tx2"/>
                </a:solidFill>
              </a:rPr>
              <a:pPr/>
              <a:t>9/7/2018</a:t>
            </a:fld>
            <a:endParaRPr kumimoji="0" lang="zh-CN"/>
          </a:p>
        </p:txBody>
      </p:sp>
      <p:sp>
        <p:nvSpPr>
          <p:cNvPr id="5" name="Rectangle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zh-CN" sz="1200">
                <a:solidFill>
                  <a:schemeClr val="tx2"/>
                </a:solidFill>
              </a:rPr>
              <a:pPr algn="r"/>
              <a:t>‹#›</a:t>
            </a:fld>
            <a:endParaRPr kumimoji="0" lang="zh-CN"/>
          </a:p>
        </p:txBody>
      </p:sp>
      <p:sp>
        <p:nvSpPr>
          <p:cNvPr id="6" name="Rectangle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kumimoji="0" lang="zh-CN"/>
          </a:p>
        </p:txBody>
      </p:sp>
    </p:spTree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68313" y="1268413"/>
            <a:ext cx="4038600" cy="506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9313" y="1268413"/>
            <a:ext cx="4038600" cy="506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347380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横栏(全屏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6"/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0" y="0"/>
            <a:ext cx="9144000" cy="6858000"/>
          </a:xfrm>
          <a:noFill/>
          <a:ln w="25400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lang="zh-CN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>
              <a:buFontTx/>
              <a:buNone/>
            </a:pPr>
            <a:r>
              <a:rPr kumimoji="0" lang="zh-CN"/>
              <a:t>单击图标</a:t>
            </a:r>
            <a:r>
              <a:rPr kumimoji="0" lang="zh-CN" baseline="0"/>
              <a:t>添加</a:t>
            </a:r>
            <a:r>
              <a:rPr kumimoji="0" lang="zh-CN"/>
              <a:t>全页图片</a:t>
            </a:r>
            <a:endParaRPr kumimoji="0" lang="zh-CN" i="0" baseline="0"/>
          </a:p>
          <a:p>
            <a:pPr marL="0" marR="0" indent="0" algn="ctr">
              <a:buFontTx/>
              <a:buNone/>
            </a:pPr>
            <a:endParaRPr kumimoji="0" lang="zh-CN" i="0"/>
          </a:p>
          <a:p>
            <a:pPr algn="ctr">
              <a:buFontTx/>
              <a:buNone/>
            </a:pPr>
            <a:endParaRPr kumimoji="0" lang="zh-CN" i="0"/>
          </a:p>
          <a:p>
            <a:pPr algn="ctr">
              <a:buFontTx/>
              <a:buNone/>
            </a:pPr>
            <a:endParaRPr kumimoji="0" lang="zh-CN" i="0"/>
          </a:p>
        </p:txBody>
      </p:sp>
    </p:spTree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相册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2"/>
          <p:cNvSpPr>
            <a:spLocks noGrp="1"/>
          </p:cNvSpPr>
          <p:nvPr>
            <p:ph type="title" hasCustomPrompt="1"/>
          </p:nvPr>
        </p:nvSpPr>
        <p:spPr>
          <a:xfrm>
            <a:off x="752670" y="4572000"/>
            <a:ext cx="7781730" cy="990600"/>
          </a:xfrm>
        </p:spPr>
        <p:txBody>
          <a:bodyPr vert="horz" bIns="0" anchor="b" anchorCtr="0"/>
          <a:lstStyle>
            <a:lvl1pPr eaLnBrk="1" latinLnBrk="0" hangingPunct="1">
              <a:defRPr kumimoji="0" lang="zh-CN" baseline="0"/>
            </a:lvl1pPr>
            <a:extLst/>
          </a:lstStyle>
          <a:p>
            <a:r>
              <a:rPr kumimoji="0" lang="zh-CN"/>
              <a:t>单击此处添加节标题</a:t>
            </a:r>
          </a:p>
        </p:txBody>
      </p:sp>
      <p:sp>
        <p:nvSpPr>
          <p:cNvPr id="27" name="Rectangle 11"/>
          <p:cNvSpPr>
            <a:spLocks noGrp="1"/>
          </p:cNvSpPr>
          <p:nvPr>
            <p:ph type="body" sz="quarter" idx="14" hasCustomPrompt="1"/>
          </p:nvPr>
        </p:nvSpPr>
        <p:spPr>
          <a:xfrm>
            <a:off x="752670" y="5600700"/>
            <a:ext cx="7772400" cy="838200"/>
          </a:xfrm>
        </p:spPr>
        <p:txBody>
          <a:bodyPr vert="horz" tIns="0"/>
          <a:lstStyle>
            <a:lvl1pPr eaLnBrk="1" latinLnBrk="0" hangingPunct="1">
              <a:buFontTx/>
              <a:buNone/>
              <a:defRPr kumimoji="0" lang="zh-CN" sz="1800"/>
            </a:lvl1pPr>
            <a:extLst/>
          </a:lstStyle>
          <a:p>
            <a:pPr lvl="0"/>
            <a:r>
              <a:rPr kumimoji="0" lang="zh-CN"/>
              <a:t>单击此处添加副标题</a:t>
            </a:r>
          </a:p>
        </p:txBody>
      </p:sp>
      <p:sp>
        <p:nvSpPr>
          <p:cNvPr id="7" name="Rectangle 6"/>
          <p:cNvSpPr>
            <a:spLocks noGrp="1"/>
          </p:cNvSpPr>
          <p:nvPr>
            <p:ph type="pic" sz="quarter" idx="11"/>
          </p:nvPr>
        </p:nvSpPr>
        <p:spPr>
          <a:xfrm>
            <a:off x="786338" y="2140695"/>
            <a:ext cx="2286000" cy="2286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/>
          <a:lstStyle/>
          <a:p>
            <a:pPr algn="ctr" eaLnBrk="1" latinLnBrk="0" hangingPunct="1"/>
            <a:r>
              <a:rPr lang="zh-CN" altLang="en-US" smtClean="0"/>
              <a:t>单击图标添加图片</a:t>
            </a:r>
            <a:endParaRPr/>
          </a:p>
        </p:txBody>
      </p:sp>
      <p:sp>
        <p:nvSpPr>
          <p:cNvPr id="18" name="Rectangle 6"/>
          <p:cNvSpPr>
            <a:spLocks noGrp="1"/>
          </p:cNvSpPr>
          <p:nvPr>
            <p:ph type="pic" sz="quarter" idx="15"/>
          </p:nvPr>
        </p:nvSpPr>
        <p:spPr>
          <a:xfrm>
            <a:off x="3474604" y="2140695"/>
            <a:ext cx="2286000" cy="2286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/>
          <a:lstStyle/>
          <a:p>
            <a:pPr algn="ctr" eaLnBrk="1" latinLnBrk="0" hangingPunct="1"/>
            <a:r>
              <a:rPr lang="zh-CN" altLang="en-US" smtClean="0"/>
              <a:t>单击图标添加图片</a:t>
            </a:r>
            <a:endParaRPr/>
          </a:p>
        </p:txBody>
      </p:sp>
      <p:sp>
        <p:nvSpPr>
          <p:cNvPr id="2" name="Rectangle 6"/>
          <p:cNvSpPr>
            <a:spLocks noGrp="1"/>
          </p:cNvSpPr>
          <p:nvPr>
            <p:ph type="pic" sz="quarter" idx="16"/>
          </p:nvPr>
        </p:nvSpPr>
        <p:spPr>
          <a:xfrm>
            <a:off x="6162870" y="2140695"/>
            <a:ext cx="2286000" cy="2286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/>
          <a:lstStyle/>
          <a:p>
            <a:pPr algn="ctr" eaLnBrk="1" latinLnBrk="0" hangingPunct="1"/>
            <a:r>
              <a:rPr lang="zh-CN" altLang="en-US" smtClean="0"/>
              <a:t>单击图标添加图片</a:t>
            </a:r>
            <a:endParaRPr/>
          </a:p>
        </p:txBody>
      </p:sp>
      <p:sp>
        <p:nvSpPr>
          <p:cNvPr id="8" name="Rectangle 7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F30C84A2-23CF-44F5-B813-5187ED5C7D1C}" type="datetimeFigureOut">
              <a:rPr kumimoji="0" lang="en-US" altLang="zh-CN" sz="1200">
                <a:solidFill>
                  <a:schemeClr val="tx2"/>
                </a:solidFill>
              </a:rPr>
              <a:pPr/>
              <a:t>9/7/2018</a:t>
            </a:fld>
            <a:endParaRPr kumimoji="0" lang="zh-CN"/>
          </a:p>
        </p:txBody>
      </p:sp>
      <p:sp>
        <p:nvSpPr>
          <p:cNvPr id="9" name="Rectangle 8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zh-CN" sz="1200">
                <a:solidFill>
                  <a:schemeClr val="tx2"/>
                </a:solidFill>
              </a:rPr>
              <a:pPr algn="r"/>
              <a:t>‹#›</a:t>
            </a:fld>
            <a:endParaRPr kumimoji="0" lang="zh-CN"/>
          </a:p>
        </p:txBody>
      </p:sp>
      <p:sp>
        <p:nvSpPr>
          <p:cNvPr id="10" name="Rectangle 9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kumimoji="0" lang="zh-CN"/>
          </a:p>
        </p:txBody>
      </p:sp>
    </p:spTree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preserve="1">
  <p:cSld name="2 纵栏(带标题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8"/>
          <p:cNvSpPr>
            <a:spLocks noGrp="1" noChangeAspect="1"/>
          </p:cNvSpPr>
          <p:nvPr>
            <p:ph type="pic" sz="quarter" idx="10"/>
          </p:nvPr>
        </p:nvSpPr>
        <p:spPr>
          <a:xfrm>
            <a:off x="4722047" y="609600"/>
            <a:ext cx="3431353" cy="4575141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lang="zh-CN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eaLnBrk="1" latinLnBrk="0" hangingPunct="1"/>
            <a:r>
              <a:rPr lang="zh-CN" altLang="en-US" smtClean="0"/>
              <a:t>单击图标添加图片</a:t>
            </a:r>
            <a:endParaRPr/>
          </a:p>
        </p:txBody>
      </p:sp>
      <p:sp>
        <p:nvSpPr>
          <p:cNvPr id="11" name="Rectangle 8"/>
          <p:cNvSpPr>
            <a:spLocks noGrp="1" noChangeAspect="1"/>
          </p:cNvSpPr>
          <p:nvPr>
            <p:ph type="pic" sz="quarter" idx="11"/>
          </p:nvPr>
        </p:nvSpPr>
        <p:spPr>
          <a:xfrm>
            <a:off x="1066800" y="609600"/>
            <a:ext cx="3429000" cy="4572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lang="zh-CN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eaLnBrk="1" latinLnBrk="0" hangingPunct="1"/>
            <a:r>
              <a:rPr lang="zh-CN" altLang="en-US" smtClean="0"/>
              <a:t>单击图标添加图片</a:t>
            </a:r>
            <a:endParaRPr/>
          </a:p>
        </p:txBody>
      </p:sp>
      <p:sp>
        <p:nvSpPr>
          <p:cNvPr id="3" name="Rectangle 7"/>
          <p:cNvSpPr>
            <a:spLocks noGrp="1"/>
          </p:cNvSpPr>
          <p:nvPr>
            <p:ph type="body" sz="quarter" idx="14" hasCustomPrompt="1"/>
          </p:nvPr>
        </p:nvSpPr>
        <p:spPr>
          <a:xfrm>
            <a:off x="1066800" y="5334000"/>
            <a:ext cx="3429000" cy="1066800"/>
          </a:xfrm>
        </p:spPr>
        <p:txBody>
          <a:bodyPr lIns="91440" rIns="9144"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lang="zh-CN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zh-CN"/>
              <a:t>单击此处添加标题</a:t>
            </a:r>
          </a:p>
        </p:txBody>
      </p:sp>
      <p:sp>
        <p:nvSpPr>
          <p:cNvPr id="19" name="Rectangle 7"/>
          <p:cNvSpPr>
            <a:spLocks noGrp="1"/>
          </p:cNvSpPr>
          <p:nvPr>
            <p:ph type="body" sz="quarter" idx="15" hasCustomPrompt="1"/>
          </p:nvPr>
        </p:nvSpPr>
        <p:spPr>
          <a:xfrm>
            <a:off x="4724400" y="5334000"/>
            <a:ext cx="3429000" cy="1066800"/>
          </a:xfrm>
        </p:spPr>
        <p:txBody>
          <a:bodyPr lIns="91440" rIns="9144"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lang="zh-CN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zh-CN"/>
              <a:t>单击此处添加标题</a:t>
            </a:r>
          </a:p>
        </p:txBody>
      </p:sp>
      <p:sp>
        <p:nvSpPr>
          <p:cNvPr id="6" name="Rectangle 5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F30C84A2-23CF-44F5-B813-5187ED5C7D1C}" type="datetimeFigureOut">
              <a:rPr kumimoji="0" lang="en-US" altLang="zh-CN" sz="1200">
                <a:solidFill>
                  <a:schemeClr val="tx2"/>
                </a:solidFill>
              </a:rPr>
              <a:pPr/>
              <a:t>9/7/2018</a:t>
            </a:fld>
            <a:endParaRPr kumimoji="0" lang="zh-CN"/>
          </a:p>
        </p:txBody>
      </p:sp>
      <p:sp>
        <p:nvSpPr>
          <p:cNvPr id="7" name="Rectangle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zh-CN" sz="1200">
                <a:solidFill>
                  <a:schemeClr val="tx2"/>
                </a:solidFill>
              </a:rPr>
              <a:pPr algn="r"/>
              <a:t>‹#›</a:t>
            </a:fld>
            <a:endParaRPr kumimoji="0" lang="zh-CN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kumimoji="0" lang="zh-CN"/>
          </a:p>
        </p:txBody>
      </p:sp>
    </p:spTree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横栏(带标题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7"/>
          <p:cNvSpPr>
            <a:spLocks noGrp="1" noChangeAspect="1"/>
          </p:cNvSpPr>
          <p:nvPr>
            <p:ph type="pic" sz="quarter" idx="13"/>
          </p:nvPr>
        </p:nvSpPr>
        <p:spPr>
          <a:xfrm>
            <a:off x="4648200" y="1676400"/>
            <a:ext cx="4038600" cy="302895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lang="zh-CN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eaLnBrk="1" latinLnBrk="0" hangingPunct="1"/>
            <a:r>
              <a:rPr lang="zh-CN" altLang="en-US" smtClean="0"/>
              <a:t>单击图标添加图片</a:t>
            </a:r>
            <a:endParaRPr/>
          </a:p>
        </p:txBody>
      </p:sp>
      <p:sp>
        <p:nvSpPr>
          <p:cNvPr id="25" name="Rectangle 7"/>
          <p:cNvSpPr>
            <a:spLocks noGrp="1" noChangeAspect="1"/>
          </p:cNvSpPr>
          <p:nvPr>
            <p:ph type="pic" sz="quarter" idx="14"/>
          </p:nvPr>
        </p:nvSpPr>
        <p:spPr>
          <a:xfrm>
            <a:off x="457200" y="1676400"/>
            <a:ext cx="4038600" cy="302895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lang="zh-CN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eaLnBrk="1" latinLnBrk="0" hangingPunct="1"/>
            <a:r>
              <a:rPr lang="zh-CN" altLang="en-US" smtClean="0"/>
              <a:t>单击图标添加图片</a:t>
            </a:r>
            <a:endParaRPr/>
          </a:p>
        </p:txBody>
      </p:sp>
      <p:sp>
        <p:nvSpPr>
          <p:cNvPr id="8" name="Rectangle 7"/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4857750"/>
            <a:ext cx="4038600" cy="1238250"/>
          </a:xfrm>
        </p:spPr>
        <p:txBody>
          <a:bodyPr rIns="9144"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lang="zh-CN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zh-CN"/>
              <a:t>单击此处添加标题</a:t>
            </a:r>
          </a:p>
        </p:txBody>
      </p:sp>
      <p:sp>
        <p:nvSpPr>
          <p:cNvPr id="19" name="Rectangle 7"/>
          <p:cNvSpPr>
            <a:spLocks noGrp="1"/>
          </p:cNvSpPr>
          <p:nvPr>
            <p:ph type="body" sz="quarter" idx="17" hasCustomPrompt="1"/>
          </p:nvPr>
        </p:nvSpPr>
        <p:spPr>
          <a:xfrm>
            <a:off x="4648200" y="4857750"/>
            <a:ext cx="4038600" cy="1238250"/>
          </a:xfrm>
        </p:spPr>
        <p:txBody>
          <a:bodyPr rIns="9144"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lang="zh-CN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zh-CN"/>
              <a:t>单击此处添加标题</a:t>
            </a:r>
          </a:p>
        </p:txBody>
      </p:sp>
      <p:sp>
        <p:nvSpPr>
          <p:cNvPr id="6" name="Rectangle 5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F30C84A2-23CF-44F5-B813-5187ED5C7D1C}" type="datetimeFigureOut">
              <a:rPr kumimoji="0" lang="en-US" altLang="zh-CN" sz="1200">
                <a:solidFill>
                  <a:schemeClr val="tx2"/>
                </a:solidFill>
              </a:rPr>
              <a:pPr/>
              <a:t>9/7/2018</a:t>
            </a:fld>
            <a:endParaRPr kumimoji="0" lang="zh-CN"/>
          </a:p>
        </p:txBody>
      </p:sp>
      <p:sp>
        <p:nvSpPr>
          <p:cNvPr id="7" name="Rectangle 6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zh-CN" sz="1200">
                <a:solidFill>
                  <a:schemeClr val="tx2"/>
                </a:solidFill>
              </a:rPr>
              <a:pPr algn="r"/>
              <a:t>‹#›</a:t>
            </a:fld>
            <a:endParaRPr kumimoji="0" lang="zh-CN"/>
          </a:p>
        </p:txBody>
      </p:sp>
      <p:sp>
        <p:nvSpPr>
          <p:cNvPr id="9" name="Rectangle 8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kumimoji="0" lang="zh-CN"/>
          </a:p>
        </p:txBody>
      </p:sp>
    </p:spTree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混向栏(带标题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7"/>
          <p:cNvSpPr>
            <a:spLocks noGrp="1" noChangeAspect="1"/>
          </p:cNvSpPr>
          <p:nvPr>
            <p:ph type="pic" sz="quarter" idx="11"/>
          </p:nvPr>
        </p:nvSpPr>
        <p:spPr>
          <a:xfrm>
            <a:off x="5141976" y="381000"/>
            <a:ext cx="3773424" cy="2830068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lang="zh-CN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eaLnBrk="1" latinLnBrk="0" hangingPunct="1"/>
            <a:r>
              <a:rPr lang="zh-CN" altLang="en-US" smtClean="0"/>
              <a:t>单击图标添加图片</a:t>
            </a:r>
            <a:endParaRPr/>
          </a:p>
        </p:txBody>
      </p:sp>
      <p:sp>
        <p:nvSpPr>
          <p:cNvPr id="22" name="Rectangle 7"/>
          <p:cNvSpPr>
            <a:spLocks noGrp="1" noChangeAspect="1"/>
          </p:cNvSpPr>
          <p:nvPr>
            <p:ph type="pic" sz="quarter" idx="12"/>
          </p:nvPr>
        </p:nvSpPr>
        <p:spPr>
          <a:xfrm>
            <a:off x="454152" y="381000"/>
            <a:ext cx="4462272" cy="5949696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lang="zh-CN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eaLnBrk="1" latinLnBrk="0" hangingPunct="1"/>
            <a:r>
              <a:rPr lang="zh-CN" altLang="en-US" smtClean="0"/>
              <a:t>单击图标添加图片</a:t>
            </a:r>
            <a:endParaRPr/>
          </a:p>
        </p:txBody>
      </p:sp>
      <p:sp>
        <p:nvSpPr>
          <p:cNvPr id="11" name="Rectangle 7"/>
          <p:cNvSpPr>
            <a:spLocks noGrp="1"/>
          </p:cNvSpPr>
          <p:nvPr>
            <p:ph type="body" sz="quarter" idx="13" hasCustomPrompt="1"/>
          </p:nvPr>
        </p:nvSpPr>
        <p:spPr>
          <a:xfrm>
            <a:off x="5141976" y="3352800"/>
            <a:ext cx="3773425" cy="2971800"/>
          </a:xfrm>
        </p:spPr>
        <p:txBody>
          <a:bodyPr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lang="zh-CN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zh-CN"/>
              <a:t>单击此处添加标题</a:t>
            </a:r>
          </a:p>
        </p:txBody>
      </p:sp>
      <p:sp>
        <p:nvSpPr>
          <p:cNvPr id="5" name="Rectangle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F30C84A2-23CF-44F5-B813-5187ED5C7D1C}" type="datetimeFigureOut">
              <a:rPr kumimoji="0" lang="en-US" altLang="zh-CN" sz="1200">
                <a:solidFill>
                  <a:schemeClr val="tx2"/>
                </a:solidFill>
              </a:rPr>
              <a:pPr/>
              <a:t>9/7/2018</a:t>
            </a:fld>
            <a:endParaRPr kumimoji="0" lang="zh-CN"/>
          </a:p>
        </p:txBody>
      </p:sp>
      <p:sp>
        <p:nvSpPr>
          <p:cNvPr id="7" name="Rectangle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zh-CN" sz="1200">
                <a:solidFill>
                  <a:schemeClr val="tx2"/>
                </a:solidFill>
              </a:rPr>
              <a:pPr algn="r"/>
              <a:t>‹#›</a:t>
            </a:fld>
            <a:endParaRPr kumimoji="0" lang="zh-CN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kumimoji="0" lang="zh-CN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纵栏(带标题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/>
          <p:cNvSpPr>
            <a:spLocks noGrp="1" noChangeAspect="1"/>
          </p:cNvSpPr>
          <p:nvPr>
            <p:ph type="pic" sz="quarter" idx="10"/>
          </p:nvPr>
        </p:nvSpPr>
        <p:spPr>
          <a:xfrm>
            <a:off x="228600" y="1066800"/>
            <a:ext cx="2743200" cy="36576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lang="zh-CN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eaLnBrk="1" latinLnBrk="0" hangingPunct="1"/>
            <a:r>
              <a:rPr lang="zh-CN" altLang="en-US" smtClean="0"/>
              <a:t>单击图标添加图片</a:t>
            </a:r>
            <a:endParaRPr/>
          </a:p>
        </p:txBody>
      </p:sp>
      <p:sp>
        <p:nvSpPr>
          <p:cNvPr id="4" name="Rectangle 8"/>
          <p:cNvSpPr>
            <a:spLocks noGrp="1" noChangeAspect="1"/>
          </p:cNvSpPr>
          <p:nvPr>
            <p:ph type="pic" sz="quarter" idx="11"/>
          </p:nvPr>
        </p:nvSpPr>
        <p:spPr>
          <a:xfrm>
            <a:off x="3200400" y="1066800"/>
            <a:ext cx="2743200" cy="36576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lang="zh-CN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eaLnBrk="1" latinLnBrk="0" hangingPunct="1"/>
            <a:r>
              <a:rPr lang="zh-CN" altLang="en-US" smtClean="0"/>
              <a:t>单击图标添加图片</a:t>
            </a:r>
            <a:endParaRPr/>
          </a:p>
        </p:txBody>
      </p:sp>
      <p:sp>
        <p:nvSpPr>
          <p:cNvPr id="31" name="Rectangle 8"/>
          <p:cNvSpPr>
            <a:spLocks noGrp="1" noChangeAspect="1"/>
          </p:cNvSpPr>
          <p:nvPr>
            <p:ph type="pic" sz="quarter" idx="12"/>
          </p:nvPr>
        </p:nvSpPr>
        <p:spPr>
          <a:xfrm>
            <a:off x="6172200" y="1066800"/>
            <a:ext cx="2743200" cy="36576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lang="zh-CN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eaLnBrk="1" latinLnBrk="0" hangingPunct="1"/>
            <a:r>
              <a:rPr lang="zh-CN" altLang="en-US" smtClean="0"/>
              <a:t>单击图标添加图片</a:t>
            </a:r>
            <a:endParaRPr/>
          </a:p>
        </p:txBody>
      </p:sp>
      <p:sp>
        <p:nvSpPr>
          <p:cNvPr id="7" name="Rectangle 6"/>
          <p:cNvSpPr>
            <a:spLocks noGrp="1"/>
          </p:cNvSpPr>
          <p:nvPr>
            <p:ph type="body" sz="quarter" idx="13" hasCustomPrompt="1"/>
          </p:nvPr>
        </p:nvSpPr>
        <p:spPr>
          <a:xfrm>
            <a:off x="228600" y="4876800"/>
            <a:ext cx="2743200" cy="1447800"/>
          </a:xfrm>
        </p:spPr>
        <p:txBody>
          <a:bodyPr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lang="zh-CN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zh-CN"/>
              <a:t>单击此处添加标题</a:t>
            </a:r>
          </a:p>
        </p:txBody>
      </p:sp>
      <p:sp>
        <p:nvSpPr>
          <p:cNvPr id="6" name="Rectangle 6"/>
          <p:cNvSpPr>
            <a:spLocks noGrp="1"/>
          </p:cNvSpPr>
          <p:nvPr>
            <p:ph type="body" sz="quarter" idx="14" hasCustomPrompt="1"/>
          </p:nvPr>
        </p:nvSpPr>
        <p:spPr>
          <a:xfrm>
            <a:off x="3200400" y="4876800"/>
            <a:ext cx="2743200" cy="1447800"/>
          </a:xfrm>
        </p:spPr>
        <p:txBody>
          <a:bodyPr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lang="zh-CN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zh-CN"/>
              <a:t>单击此处添加标题</a:t>
            </a:r>
          </a:p>
        </p:txBody>
      </p:sp>
      <p:sp>
        <p:nvSpPr>
          <p:cNvPr id="14" name="Rectangle 6"/>
          <p:cNvSpPr>
            <a:spLocks noGrp="1"/>
          </p:cNvSpPr>
          <p:nvPr>
            <p:ph type="body" sz="quarter" idx="15" hasCustomPrompt="1"/>
          </p:nvPr>
        </p:nvSpPr>
        <p:spPr>
          <a:xfrm>
            <a:off x="6172200" y="4876800"/>
            <a:ext cx="2743200" cy="1447800"/>
          </a:xfrm>
        </p:spPr>
        <p:txBody>
          <a:bodyPr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lang="zh-CN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zh-CN"/>
              <a:t>单击此处添加标题</a:t>
            </a:r>
          </a:p>
        </p:txBody>
      </p:sp>
      <p:sp>
        <p:nvSpPr>
          <p:cNvPr id="8" name="Rectangle 7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F30C84A2-23CF-44F5-B813-5187ED5C7D1C}" type="datetimeFigureOut">
              <a:rPr kumimoji="0" lang="en-US" altLang="zh-CN" sz="1200">
                <a:solidFill>
                  <a:schemeClr val="tx2"/>
                </a:solidFill>
              </a:rPr>
              <a:pPr/>
              <a:t>9/7/2018</a:t>
            </a:fld>
            <a:endParaRPr kumimoji="0" lang="zh-CN"/>
          </a:p>
        </p:txBody>
      </p:sp>
      <p:sp>
        <p:nvSpPr>
          <p:cNvPr id="9" name="Rectangle 8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zh-CN" sz="1200">
                <a:solidFill>
                  <a:schemeClr val="tx2"/>
                </a:solidFill>
              </a:rPr>
              <a:pPr algn="r"/>
              <a:t>‹#›</a:t>
            </a:fld>
            <a:endParaRPr kumimoji="0" lang="zh-CN"/>
          </a:p>
        </p:txBody>
      </p:sp>
      <p:sp>
        <p:nvSpPr>
          <p:cNvPr id="10" name="Rectangle 9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kumimoji="0" lang="zh-CN"/>
          </a:p>
        </p:txBody>
      </p:sp>
    </p:spTree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横栏(带标题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"/>
          <p:cNvSpPr>
            <a:spLocks noGrp="1" noChangeAspect="1"/>
          </p:cNvSpPr>
          <p:nvPr>
            <p:ph type="pic" sz="quarter" idx="11"/>
          </p:nvPr>
        </p:nvSpPr>
        <p:spPr>
          <a:xfrm>
            <a:off x="4663440" y="3403823"/>
            <a:ext cx="4023360" cy="301752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lang="zh-CN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eaLnBrk="1" latinLnBrk="0" hangingPunct="1"/>
            <a:r>
              <a:rPr lang="zh-CN" altLang="en-US" smtClean="0"/>
              <a:t>单击图标添加图片</a:t>
            </a:r>
            <a:endParaRPr/>
          </a:p>
        </p:txBody>
      </p:sp>
      <p:sp>
        <p:nvSpPr>
          <p:cNvPr id="15" name="Rectangle 7"/>
          <p:cNvSpPr>
            <a:spLocks noGrp="1" noChangeAspect="1"/>
          </p:cNvSpPr>
          <p:nvPr>
            <p:ph type="pic" sz="quarter" idx="12"/>
          </p:nvPr>
        </p:nvSpPr>
        <p:spPr>
          <a:xfrm>
            <a:off x="457200" y="3403823"/>
            <a:ext cx="4023360" cy="301752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lang="zh-CN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eaLnBrk="1" latinLnBrk="0" hangingPunct="1"/>
            <a:r>
              <a:rPr lang="zh-CN" altLang="en-US" smtClean="0"/>
              <a:t>单击图标添加图片</a:t>
            </a:r>
            <a:endParaRPr/>
          </a:p>
        </p:txBody>
      </p:sp>
      <p:sp>
        <p:nvSpPr>
          <p:cNvPr id="26" name="Rectangle 7"/>
          <p:cNvSpPr>
            <a:spLocks noGrp="1" noChangeAspect="1"/>
          </p:cNvSpPr>
          <p:nvPr>
            <p:ph type="pic" sz="quarter" idx="13"/>
          </p:nvPr>
        </p:nvSpPr>
        <p:spPr>
          <a:xfrm>
            <a:off x="4663440" y="228600"/>
            <a:ext cx="4023360" cy="301752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lang="zh-CN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eaLnBrk="1" latinLnBrk="0" hangingPunct="1"/>
            <a:r>
              <a:rPr lang="zh-CN" altLang="en-US" smtClean="0"/>
              <a:t>单击图标添加图片</a:t>
            </a:r>
            <a:endParaRPr/>
          </a:p>
        </p:txBody>
      </p:sp>
      <p:sp>
        <p:nvSpPr>
          <p:cNvPr id="27" name="Rectangle 11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28600"/>
            <a:ext cx="4023360" cy="3017520"/>
          </a:xfrm>
        </p:spPr>
        <p:txBody>
          <a:bodyPr anchor="b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lang="zh-CN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zh-CN"/>
              <a:t>单击此处添加标题</a:t>
            </a:r>
          </a:p>
        </p:txBody>
      </p:sp>
      <p:sp>
        <p:nvSpPr>
          <p:cNvPr id="6" name="Rectangle 5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F30C84A2-23CF-44F5-B813-5187ED5C7D1C}" type="datetimeFigureOut">
              <a:rPr kumimoji="0" lang="en-US" altLang="zh-CN" sz="1200">
                <a:solidFill>
                  <a:schemeClr val="tx2"/>
                </a:solidFill>
              </a:rPr>
              <a:pPr/>
              <a:t>9/7/2018</a:t>
            </a:fld>
            <a:endParaRPr kumimoji="0" lang="zh-CN"/>
          </a:p>
        </p:txBody>
      </p:sp>
      <p:sp>
        <p:nvSpPr>
          <p:cNvPr id="7" name="Rectangle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zh-CN" sz="1200">
                <a:solidFill>
                  <a:schemeClr val="tx2"/>
                </a:solidFill>
              </a:rPr>
              <a:pPr algn="r"/>
              <a:t>‹#›</a:t>
            </a:fld>
            <a:endParaRPr kumimoji="0" lang="zh-CN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kumimoji="0" lang="zh-CN"/>
          </a:p>
        </p:txBody>
      </p:sp>
    </p:spTree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混向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spect="1"/>
          </p:cNvSpPr>
          <p:nvPr>
            <p:ph type="pic" sz="quarter" idx="11"/>
          </p:nvPr>
        </p:nvSpPr>
        <p:spPr>
          <a:xfrm>
            <a:off x="5067300" y="3436620"/>
            <a:ext cx="3649900" cy="2889504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lang="zh-CN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eaLnBrk="1" latinLnBrk="0" hangingPunct="1"/>
            <a:r>
              <a:rPr lang="zh-CN" altLang="en-US" smtClean="0"/>
              <a:t>单击图标添加图片</a:t>
            </a:r>
            <a:endParaRPr/>
          </a:p>
        </p:txBody>
      </p:sp>
      <p:sp>
        <p:nvSpPr>
          <p:cNvPr id="29" name="Rectangle 7"/>
          <p:cNvSpPr>
            <a:spLocks noGrp="1" noChangeAspect="1"/>
          </p:cNvSpPr>
          <p:nvPr>
            <p:ph type="pic" sz="quarter" idx="12"/>
          </p:nvPr>
        </p:nvSpPr>
        <p:spPr>
          <a:xfrm>
            <a:off x="426720" y="384048"/>
            <a:ext cx="4457700" cy="59436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lang="zh-CN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eaLnBrk="1" latinLnBrk="0" hangingPunct="1"/>
            <a:r>
              <a:rPr lang="zh-CN" altLang="en-US" smtClean="0"/>
              <a:t>单击图标添加图片</a:t>
            </a:r>
            <a:endParaRPr/>
          </a:p>
        </p:txBody>
      </p:sp>
      <p:sp>
        <p:nvSpPr>
          <p:cNvPr id="10" name="Rectangle 7"/>
          <p:cNvSpPr>
            <a:spLocks noGrp="1" noChangeAspect="1"/>
          </p:cNvSpPr>
          <p:nvPr>
            <p:ph type="pic" sz="quarter" idx="13"/>
          </p:nvPr>
        </p:nvSpPr>
        <p:spPr>
          <a:xfrm>
            <a:off x="5067300" y="389332"/>
            <a:ext cx="3657600" cy="2887269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lang="zh-CN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eaLnBrk="1" latinLnBrk="0" hangingPunct="1"/>
            <a:r>
              <a:rPr lang="zh-CN" altLang="en-US" smtClean="0"/>
              <a:t>单击图标添加图片</a:t>
            </a:r>
            <a:endParaRPr/>
          </a:p>
        </p:txBody>
      </p:sp>
      <p:sp>
        <p:nvSpPr>
          <p:cNvPr id="5" name="Rectangle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F30C84A2-23CF-44F5-B813-5187ED5C7D1C}" type="datetimeFigureOut">
              <a:rPr kumimoji="0" lang="en-US" altLang="zh-CN" sz="1200">
                <a:solidFill>
                  <a:schemeClr val="tx2"/>
                </a:solidFill>
              </a:rPr>
              <a:pPr/>
              <a:t>9/7/2018</a:t>
            </a:fld>
            <a:endParaRPr kumimoji="0" lang="zh-CN"/>
          </a:p>
        </p:txBody>
      </p:sp>
      <p:sp>
        <p:nvSpPr>
          <p:cNvPr id="6" name="Rectangle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zh-CN" sz="1200">
                <a:solidFill>
                  <a:schemeClr val="tx2"/>
                </a:solidFill>
              </a:rPr>
              <a:pPr algn="r"/>
              <a:t>‹#›</a:t>
            </a:fld>
            <a:endParaRPr kumimoji="0" lang="zh-CN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kumimoji="0" lang="zh-CN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4 纵栏(带标题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7"/>
          <p:cNvSpPr>
            <a:spLocks noGrp="1"/>
          </p:cNvSpPr>
          <p:nvPr>
            <p:ph type="pic" sz="quarter" idx="14"/>
          </p:nvPr>
        </p:nvSpPr>
        <p:spPr>
          <a:xfrm>
            <a:off x="2229297" y="228600"/>
            <a:ext cx="2285214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lang="zh-CN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eaLnBrk="1" latinLnBrk="0" hangingPunct="1"/>
            <a:r>
              <a:rPr lang="zh-CN" altLang="en-US" smtClean="0"/>
              <a:t>单击图标添加图片</a:t>
            </a:r>
            <a:endParaRPr/>
          </a:p>
        </p:txBody>
      </p:sp>
      <p:sp>
        <p:nvSpPr>
          <p:cNvPr id="3" name="Rectangle 7"/>
          <p:cNvSpPr>
            <a:spLocks noGrp="1"/>
          </p:cNvSpPr>
          <p:nvPr>
            <p:ph type="pic" sz="quarter" idx="26"/>
          </p:nvPr>
        </p:nvSpPr>
        <p:spPr>
          <a:xfrm>
            <a:off x="2229297" y="3365392"/>
            <a:ext cx="2285214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lang="zh-CN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eaLnBrk="1" latinLnBrk="0" hangingPunct="1"/>
            <a:r>
              <a:rPr lang="zh-CN" altLang="en-US" smtClean="0"/>
              <a:t>单击图标添加图片</a:t>
            </a:r>
            <a:endParaRPr/>
          </a:p>
        </p:txBody>
      </p:sp>
      <p:sp>
        <p:nvSpPr>
          <p:cNvPr id="10" name="Rectangle 7"/>
          <p:cNvSpPr>
            <a:spLocks noGrp="1" noChangeAspect="1"/>
          </p:cNvSpPr>
          <p:nvPr>
            <p:ph type="pic" sz="quarter" idx="25"/>
          </p:nvPr>
        </p:nvSpPr>
        <p:spPr>
          <a:xfrm>
            <a:off x="4672217" y="228600"/>
            <a:ext cx="2286000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lang="zh-CN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eaLnBrk="1" latinLnBrk="0" hangingPunct="1"/>
            <a:r>
              <a:rPr lang="zh-CN" altLang="en-US" smtClean="0"/>
              <a:t>单击图标添加图片</a:t>
            </a:r>
            <a:endParaRPr/>
          </a:p>
        </p:txBody>
      </p:sp>
      <p:sp>
        <p:nvSpPr>
          <p:cNvPr id="27" name="Rectangle 7"/>
          <p:cNvSpPr>
            <a:spLocks noGrp="1"/>
          </p:cNvSpPr>
          <p:nvPr>
            <p:ph type="pic" sz="quarter" idx="27"/>
          </p:nvPr>
        </p:nvSpPr>
        <p:spPr>
          <a:xfrm>
            <a:off x="4667697" y="3365392"/>
            <a:ext cx="2285214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lang="zh-CN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eaLnBrk="1" latinLnBrk="0" hangingPunct="1"/>
            <a:r>
              <a:rPr lang="zh-CN" altLang="en-US" smtClean="0"/>
              <a:t>单击图标添加图片</a:t>
            </a:r>
            <a:endParaRPr/>
          </a:p>
        </p:txBody>
      </p:sp>
      <p:sp>
        <p:nvSpPr>
          <p:cNvPr id="6" name="Rectangle 7"/>
          <p:cNvSpPr>
            <a:spLocks noGrp="1"/>
          </p:cNvSpPr>
          <p:nvPr>
            <p:ph type="body" sz="quarter" idx="16" hasCustomPrompt="1"/>
          </p:nvPr>
        </p:nvSpPr>
        <p:spPr>
          <a:xfrm>
            <a:off x="400497" y="1295400"/>
            <a:ext cx="1676400" cy="1905000"/>
          </a:xfrm>
        </p:spPr>
        <p:txBody>
          <a:bodyPr anchor="b" anchorCtr="0">
            <a:noAutofit/>
          </a:bodyPr>
          <a:lstStyle>
            <a:lvl1pPr marL="0" marR="0" indent="0" algn="r" rtl="0" eaLnBrk="1" latinLnBrk="0" hangingPunct="1">
              <a:spcBef>
                <a:spcPct val="20000"/>
              </a:spcBef>
              <a:buFontTx/>
              <a:buNone/>
              <a:defRPr kumimoji="0" lang="zh-CN" sz="16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zh-CN"/>
              <a:t>单击此处添加标题</a:t>
            </a:r>
          </a:p>
        </p:txBody>
      </p:sp>
      <p:sp>
        <p:nvSpPr>
          <p:cNvPr id="14" name="Rectangle 7"/>
          <p:cNvSpPr>
            <a:spLocks noGrp="1"/>
          </p:cNvSpPr>
          <p:nvPr>
            <p:ph type="body" sz="quarter" idx="29" hasCustomPrompt="1"/>
          </p:nvPr>
        </p:nvSpPr>
        <p:spPr>
          <a:xfrm>
            <a:off x="7086600" y="1295400"/>
            <a:ext cx="1676400" cy="1905000"/>
          </a:xfrm>
        </p:spPr>
        <p:txBody>
          <a:bodyPr anchor="b" anchorCtr="0"/>
          <a:lstStyle>
            <a:lvl1pPr marL="0" marR="0" indent="0" algn="l" eaLnBrk="1" latinLnBrk="0" hangingPunct="1">
              <a:buFontTx/>
              <a:buNone/>
              <a:defRPr kumimoji="0" lang="zh-CN" sz="1600" baseline="0"/>
            </a:lvl1pPr>
            <a:extLst/>
          </a:lstStyle>
          <a:p>
            <a:pPr lvl="0"/>
            <a:r>
              <a:rPr kumimoji="0" lang="zh-CN"/>
              <a:t>单击此处添加标题</a:t>
            </a:r>
          </a:p>
        </p:txBody>
      </p:sp>
      <p:sp>
        <p:nvSpPr>
          <p:cNvPr id="4" name="Rectangle 7"/>
          <p:cNvSpPr>
            <a:spLocks noGrp="1"/>
          </p:cNvSpPr>
          <p:nvPr>
            <p:ph type="body" sz="quarter" idx="28" hasCustomPrompt="1"/>
          </p:nvPr>
        </p:nvSpPr>
        <p:spPr>
          <a:xfrm>
            <a:off x="400497" y="3352800"/>
            <a:ext cx="1676400" cy="1905000"/>
          </a:xfrm>
        </p:spPr>
        <p:txBody>
          <a:bodyPr anchor="t" anchorCtr="0"/>
          <a:lstStyle>
            <a:lvl1pPr marL="0" marR="0" indent="0" algn="r" eaLnBrk="1" latinLnBrk="0" hangingPunct="1">
              <a:buFontTx/>
              <a:buNone/>
              <a:defRPr kumimoji="0" lang="zh-CN" sz="1600" baseline="0"/>
            </a:lvl1pPr>
            <a:extLst/>
          </a:lstStyle>
          <a:p>
            <a:pPr lvl="0"/>
            <a:r>
              <a:rPr kumimoji="0" lang="zh-CN"/>
              <a:t>单击此处添加标题</a:t>
            </a:r>
          </a:p>
        </p:txBody>
      </p:sp>
      <p:sp>
        <p:nvSpPr>
          <p:cNvPr id="13" name="Rectangle 7"/>
          <p:cNvSpPr>
            <a:spLocks noGrp="1"/>
          </p:cNvSpPr>
          <p:nvPr>
            <p:ph type="body" sz="quarter" idx="30" hasCustomPrompt="1"/>
          </p:nvPr>
        </p:nvSpPr>
        <p:spPr>
          <a:xfrm>
            <a:off x="7086600" y="3352800"/>
            <a:ext cx="1676400" cy="1905000"/>
          </a:xfrm>
        </p:spPr>
        <p:txBody>
          <a:bodyPr anchor="t" anchorCtr="0"/>
          <a:lstStyle>
            <a:lvl1pPr marL="0" marR="0" indent="0" algn="l" eaLnBrk="1" latinLnBrk="0" hangingPunct="1">
              <a:buFontTx/>
              <a:buNone/>
              <a:defRPr kumimoji="0" lang="zh-CN" sz="1600" baseline="0"/>
            </a:lvl1pPr>
            <a:extLst/>
          </a:lstStyle>
          <a:p>
            <a:pPr lvl="0"/>
            <a:r>
              <a:rPr kumimoji="0" lang="zh-CN"/>
              <a:t>单击此处添加标题</a:t>
            </a:r>
          </a:p>
        </p:txBody>
      </p:sp>
      <p:sp>
        <p:nvSpPr>
          <p:cNvPr id="11" name="Rectangle 10"/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fld id="{F30C84A2-23CF-44F5-B813-5187ED5C7D1C}" type="datetimeFigureOut">
              <a:rPr kumimoji="0" lang="en-US" altLang="zh-CN" sz="1200">
                <a:solidFill>
                  <a:schemeClr val="tx2"/>
                </a:solidFill>
              </a:rPr>
              <a:pPr/>
              <a:t>9/7/2018</a:t>
            </a:fld>
            <a:endParaRPr kumimoji="0" lang="zh-CN"/>
          </a:p>
        </p:txBody>
      </p:sp>
      <p:sp>
        <p:nvSpPr>
          <p:cNvPr id="12" name="Rectangle 11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zh-CN" sz="1200">
                <a:solidFill>
                  <a:schemeClr val="tx2"/>
                </a:solidFill>
              </a:rPr>
              <a:pPr algn="r"/>
              <a:t>‹#›</a:t>
            </a:fld>
            <a:endParaRPr kumimoji="0" lang="zh-CN"/>
          </a:p>
        </p:txBody>
      </p:sp>
      <p:sp>
        <p:nvSpPr>
          <p:cNvPr id="15" name="Rectangle 14"/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endParaRPr kumimoji="0" lang="zh-CN"/>
          </a:p>
        </p:txBody>
      </p:sp>
    </p:spTree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4 横栏(带标题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7"/>
          <p:cNvSpPr>
            <a:spLocks noGrp="1"/>
          </p:cNvSpPr>
          <p:nvPr>
            <p:ph type="pic" sz="quarter" idx="14"/>
          </p:nvPr>
        </p:nvSpPr>
        <p:spPr>
          <a:xfrm>
            <a:off x="926821" y="533400"/>
            <a:ext cx="3653297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lang="zh-CN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eaLnBrk="1" latinLnBrk="0" hangingPunct="1"/>
            <a:r>
              <a:rPr lang="zh-CN" altLang="en-US" smtClean="0"/>
              <a:t>单击图标添加图片</a:t>
            </a:r>
            <a:endParaRPr/>
          </a:p>
        </p:txBody>
      </p:sp>
      <p:sp>
        <p:nvSpPr>
          <p:cNvPr id="8" name="Rectangle 7"/>
          <p:cNvSpPr>
            <a:spLocks noGrp="1"/>
          </p:cNvSpPr>
          <p:nvPr>
            <p:ph type="body" sz="quarter" idx="16" hasCustomPrompt="1"/>
          </p:nvPr>
        </p:nvSpPr>
        <p:spPr>
          <a:xfrm>
            <a:off x="926821" y="6172200"/>
            <a:ext cx="3657600" cy="304800"/>
          </a:xfrm>
        </p:spPr>
        <p:txBody>
          <a:bodyPr lIns="9144" anchor="t" anchorCtr="0"/>
          <a:lstStyle>
            <a:lvl1pPr marL="0" marR="0" indent="0" algn="l" eaLnBrk="1" latinLnBrk="0" hangingPunct="1">
              <a:buFontTx/>
              <a:buNone/>
              <a:defRPr kumimoji="0" lang="zh-CN" sz="1600" baseline="0"/>
            </a:lvl1pPr>
            <a:extLst/>
          </a:lstStyle>
          <a:p>
            <a:pPr lvl="0"/>
            <a:r>
              <a:rPr kumimoji="0" lang="zh-CN"/>
              <a:t>单击此处添加标题</a:t>
            </a:r>
          </a:p>
        </p:txBody>
      </p:sp>
      <p:sp>
        <p:nvSpPr>
          <p:cNvPr id="9" name="Rectangle 7"/>
          <p:cNvSpPr>
            <a:spLocks noGrp="1"/>
          </p:cNvSpPr>
          <p:nvPr>
            <p:ph type="pic" sz="quarter" idx="17"/>
          </p:nvPr>
        </p:nvSpPr>
        <p:spPr>
          <a:xfrm>
            <a:off x="4660621" y="533400"/>
            <a:ext cx="36576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lang="zh-CN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eaLnBrk="1" latinLnBrk="0" hangingPunct="1"/>
            <a:r>
              <a:rPr lang="zh-CN" altLang="en-US" smtClean="0"/>
              <a:t>单击图标添加图片</a:t>
            </a:r>
            <a:endParaRPr/>
          </a:p>
        </p:txBody>
      </p:sp>
      <p:sp>
        <p:nvSpPr>
          <p:cNvPr id="6" name="Rectangle 7"/>
          <p:cNvSpPr>
            <a:spLocks noGrp="1"/>
          </p:cNvSpPr>
          <p:nvPr>
            <p:ph type="pic" sz="quarter" idx="18"/>
          </p:nvPr>
        </p:nvSpPr>
        <p:spPr>
          <a:xfrm>
            <a:off x="926821" y="3352800"/>
            <a:ext cx="36576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lang="zh-CN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eaLnBrk="1" latinLnBrk="0" hangingPunct="1"/>
            <a:r>
              <a:rPr lang="zh-CN" altLang="en-US" smtClean="0"/>
              <a:t>单击图标添加图片</a:t>
            </a:r>
            <a:endParaRPr/>
          </a:p>
        </p:txBody>
      </p:sp>
      <p:sp>
        <p:nvSpPr>
          <p:cNvPr id="14" name="Rectangle 7"/>
          <p:cNvSpPr>
            <a:spLocks noGrp="1"/>
          </p:cNvSpPr>
          <p:nvPr>
            <p:ph type="pic" sz="quarter" idx="19"/>
          </p:nvPr>
        </p:nvSpPr>
        <p:spPr>
          <a:xfrm>
            <a:off x="4660621" y="3352800"/>
            <a:ext cx="36576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lang="zh-CN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eaLnBrk="1" latinLnBrk="0" hangingPunct="1"/>
            <a:r>
              <a:rPr lang="zh-CN" altLang="en-US" smtClean="0"/>
              <a:t>单击图标添加图片</a:t>
            </a:r>
            <a:endParaRPr/>
          </a:p>
        </p:txBody>
      </p:sp>
      <p:sp>
        <p:nvSpPr>
          <p:cNvPr id="4" name="Rectangle 7"/>
          <p:cNvSpPr>
            <a:spLocks noGrp="1"/>
          </p:cNvSpPr>
          <p:nvPr>
            <p:ph type="body" sz="quarter" idx="22" hasCustomPrompt="1"/>
          </p:nvPr>
        </p:nvSpPr>
        <p:spPr>
          <a:xfrm>
            <a:off x="926821" y="152400"/>
            <a:ext cx="3657600" cy="304800"/>
          </a:xfrm>
        </p:spPr>
        <p:txBody>
          <a:bodyPr lIns="9144" anchor="t" anchorCtr="0"/>
          <a:lstStyle>
            <a:lvl1pPr marL="0" marR="0" indent="0" algn="l" eaLnBrk="1" latinLnBrk="0" hangingPunct="1">
              <a:buFontTx/>
              <a:buNone/>
              <a:defRPr kumimoji="0" lang="zh-CN" sz="1600" baseline="0"/>
            </a:lvl1pPr>
            <a:extLst/>
          </a:lstStyle>
          <a:p>
            <a:pPr lvl="0"/>
            <a:r>
              <a:rPr kumimoji="0" lang="zh-CN"/>
              <a:t>单击此处添加标题</a:t>
            </a:r>
          </a:p>
        </p:txBody>
      </p:sp>
      <p:sp>
        <p:nvSpPr>
          <p:cNvPr id="18" name="Rectangle 7"/>
          <p:cNvSpPr>
            <a:spLocks noGrp="1"/>
          </p:cNvSpPr>
          <p:nvPr>
            <p:ph type="body" sz="quarter" idx="23" hasCustomPrompt="1"/>
          </p:nvPr>
        </p:nvSpPr>
        <p:spPr>
          <a:xfrm>
            <a:off x="4660621" y="6172200"/>
            <a:ext cx="3657600" cy="304800"/>
          </a:xfrm>
        </p:spPr>
        <p:txBody>
          <a:bodyPr lIns="9144" anchor="t" anchorCtr="0"/>
          <a:lstStyle>
            <a:lvl1pPr marL="0" marR="0" indent="0" algn="l" eaLnBrk="1" latinLnBrk="0" hangingPunct="1">
              <a:buFontTx/>
              <a:buNone/>
              <a:defRPr kumimoji="0" lang="zh-CN" sz="1600" baseline="0"/>
            </a:lvl1pPr>
            <a:extLst/>
          </a:lstStyle>
          <a:p>
            <a:pPr lvl="0"/>
            <a:r>
              <a:rPr kumimoji="0" lang="zh-CN"/>
              <a:t>单击此处添加标题</a:t>
            </a:r>
          </a:p>
        </p:txBody>
      </p:sp>
      <p:sp>
        <p:nvSpPr>
          <p:cNvPr id="16" name="Rectangle 7"/>
          <p:cNvSpPr>
            <a:spLocks noGrp="1"/>
          </p:cNvSpPr>
          <p:nvPr>
            <p:ph type="body" sz="quarter" idx="24" hasCustomPrompt="1"/>
          </p:nvPr>
        </p:nvSpPr>
        <p:spPr>
          <a:xfrm>
            <a:off x="4660621" y="152400"/>
            <a:ext cx="3657600" cy="304800"/>
          </a:xfrm>
        </p:spPr>
        <p:txBody>
          <a:bodyPr lIns="9144" anchor="t" anchorCtr="0"/>
          <a:lstStyle>
            <a:lvl1pPr marL="0" marR="0" indent="0" algn="l" eaLnBrk="1" latinLnBrk="0" hangingPunct="1">
              <a:buFontTx/>
              <a:buNone/>
              <a:defRPr kumimoji="0" lang="zh-CN" sz="1600" baseline="0"/>
            </a:lvl1pPr>
            <a:extLst/>
          </a:lstStyle>
          <a:p>
            <a:pPr lvl="0"/>
            <a:r>
              <a:rPr kumimoji="0" lang="zh-CN"/>
              <a:t>单击此处添加标题</a:t>
            </a:r>
          </a:p>
        </p:txBody>
      </p:sp>
      <p:sp>
        <p:nvSpPr>
          <p:cNvPr id="10" name="Rectangle 9"/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fld id="{F30C84A2-23CF-44F5-B813-5187ED5C7D1C}" type="datetimeFigureOut">
              <a:rPr kumimoji="0" lang="en-US" altLang="zh-CN" sz="1200">
                <a:solidFill>
                  <a:schemeClr val="tx2"/>
                </a:solidFill>
              </a:rPr>
              <a:pPr/>
              <a:t>9/7/2018</a:t>
            </a:fld>
            <a:endParaRPr kumimoji="0" lang="zh-CN"/>
          </a:p>
        </p:txBody>
      </p:sp>
      <p:sp>
        <p:nvSpPr>
          <p:cNvPr id="11" name="Rectangle 10"/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zh-CN" sz="1200">
                <a:solidFill>
                  <a:schemeClr val="tx2"/>
                </a:solidFill>
              </a:rPr>
              <a:pPr algn="r"/>
              <a:t>‹#›</a:t>
            </a:fld>
            <a:endParaRPr kumimoji="0" lang="zh-CN"/>
          </a:p>
        </p:txBody>
      </p:sp>
      <p:sp>
        <p:nvSpPr>
          <p:cNvPr id="12" name="Rectangle 11"/>
          <p:cNvSpPr>
            <a:spLocks noGrp="1"/>
          </p:cNvSpPr>
          <p:nvPr>
            <p:ph type="ftr" sz="quarter" idx="27"/>
          </p:nvPr>
        </p:nvSpPr>
        <p:spPr/>
        <p:txBody>
          <a:bodyPr/>
          <a:lstStyle/>
          <a:p>
            <a:endParaRPr kumimoji="0" lang="zh-CN"/>
          </a:p>
        </p:txBody>
      </p:sp>
    </p:spTree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6671470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4 纵栏(带大标题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7"/>
          <p:cNvSpPr>
            <a:spLocks noGrp="1"/>
          </p:cNvSpPr>
          <p:nvPr>
            <p:ph type="pic" sz="quarter" idx="14"/>
          </p:nvPr>
        </p:nvSpPr>
        <p:spPr>
          <a:xfrm>
            <a:off x="152400" y="1524000"/>
            <a:ext cx="2106985" cy="2809311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lang="zh-CN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eaLnBrk="1" latinLnBrk="0" hangingPunct="1"/>
            <a:r>
              <a:rPr lang="zh-CN" altLang="en-US" smtClean="0"/>
              <a:t>单击图标添加图片</a:t>
            </a:r>
            <a:endParaRPr/>
          </a:p>
        </p:txBody>
      </p:sp>
      <p:sp>
        <p:nvSpPr>
          <p:cNvPr id="30" name="Rectangle 7"/>
          <p:cNvSpPr>
            <a:spLocks noGrp="1"/>
          </p:cNvSpPr>
          <p:nvPr>
            <p:ph type="pic" sz="quarter" idx="31"/>
          </p:nvPr>
        </p:nvSpPr>
        <p:spPr>
          <a:xfrm>
            <a:off x="4546600" y="1524000"/>
            <a:ext cx="2106985" cy="2809311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lang="zh-CN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eaLnBrk="1" latinLnBrk="0" hangingPunct="1"/>
            <a:r>
              <a:rPr lang="zh-CN" altLang="en-US" smtClean="0"/>
              <a:t>单击图标添加图片</a:t>
            </a:r>
            <a:endParaRPr/>
          </a:p>
        </p:txBody>
      </p:sp>
      <p:sp>
        <p:nvSpPr>
          <p:cNvPr id="7" name="Rectangle 7"/>
          <p:cNvSpPr>
            <a:spLocks noGrp="1"/>
          </p:cNvSpPr>
          <p:nvPr>
            <p:ph type="pic" sz="quarter" idx="30"/>
          </p:nvPr>
        </p:nvSpPr>
        <p:spPr>
          <a:xfrm>
            <a:off x="2349060" y="1524000"/>
            <a:ext cx="2106985" cy="2809311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lang="zh-CN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eaLnBrk="1" latinLnBrk="0" hangingPunct="1"/>
            <a:r>
              <a:rPr lang="zh-CN" altLang="en-US" smtClean="0"/>
              <a:t>单击图标添加图片</a:t>
            </a:r>
            <a:endParaRPr/>
          </a:p>
        </p:txBody>
      </p:sp>
      <p:sp>
        <p:nvSpPr>
          <p:cNvPr id="29" name="Rectangle 7"/>
          <p:cNvSpPr>
            <a:spLocks noGrp="1"/>
          </p:cNvSpPr>
          <p:nvPr>
            <p:ph type="pic" sz="quarter" idx="32"/>
          </p:nvPr>
        </p:nvSpPr>
        <p:spPr>
          <a:xfrm>
            <a:off x="6740166" y="1524000"/>
            <a:ext cx="2106985" cy="2809311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lang="zh-CN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eaLnBrk="1" latinLnBrk="0" hangingPunct="1"/>
            <a:r>
              <a:rPr lang="zh-CN" altLang="en-US" smtClean="0"/>
              <a:t>单击图标添加图片</a:t>
            </a:r>
            <a:endParaRPr/>
          </a:p>
        </p:txBody>
      </p:sp>
      <p:sp>
        <p:nvSpPr>
          <p:cNvPr id="24" name="Rectangle 7"/>
          <p:cNvSpPr>
            <a:spLocks noGrp="1"/>
          </p:cNvSpPr>
          <p:nvPr>
            <p:ph type="body" sz="quarter" idx="29" hasCustomPrompt="1"/>
          </p:nvPr>
        </p:nvSpPr>
        <p:spPr>
          <a:xfrm>
            <a:off x="152400" y="4495800"/>
            <a:ext cx="8763000" cy="1905000"/>
          </a:xfrm>
        </p:spPr>
        <p:txBody>
          <a:bodyPr anchor="t" anchorCtr="0"/>
          <a:lstStyle>
            <a:lvl1pPr marL="0" marR="0" indent="0" algn="l" eaLnBrk="1" latinLnBrk="0" hangingPunct="1">
              <a:buFontTx/>
              <a:buNone/>
              <a:defRPr kumimoji="0" lang="zh-CN" sz="2400" baseline="0"/>
            </a:lvl1pPr>
            <a:extLst/>
          </a:lstStyle>
          <a:p>
            <a:pPr lvl="0"/>
            <a:r>
              <a:rPr kumimoji="0" lang="zh-CN"/>
              <a:t>单击此处添加标题</a:t>
            </a:r>
          </a:p>
        </p:txBody>
      </p:sp>
      <p:sp>
        <p:nvSpPr>
          <p:cNvPr id="8" name="Rectangle 7"/>
          <p:cNvSpPr>
            <a:spLocks noGrp="1"/>
          </p:cNvSpPr>
          <p:nvPr>
            <p:ph type="dt" sz="half" idx="33"/>
          </p:nvPr>
        </p:nvSpPr>
        <p:spPr/>
        <p:txBody>
          <a:bodyPr/>
          <a:lstStyle/>
          <a:p>
            <a:fld id="{F30C84A2-23CF-44F5-B813-5187ED5C7D1C}" type="datetimeFigureOut">
              <a:rPr kumimoji="0" lang="en-US" altLang="zh-CN" sz="1200">
                <a:solidFill>
                  <a:schemeClr val="tx2"/>
                </a:solidFill>
              </a:rPr>
              <a:pPr/>
              <a:t>9/7/2018</a:t>
            </a:fld>
            <a:endParaRPr kumimoji="0" lang="zh-CN"/>
          </a:p>
        </p:txBody>
      </p:sp>
      <p:sp>
        <p:nvSpPr>
          <p:cNvPr id="9" name="Rectangle 8"/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zh-CN" sz="1200">
                <a:solidFill>
                  <a:schemeClr val="tx2"/>
                </a:solidFill>
              </a:rPr>
              <a:pPr algn="r"/>
              <a:t>‹#›</a:t>
            </a:fld>
            <a:endParaRPr kumimoji="0" lang="zh-CN"/>
          </a:p>
        </p:txBody>
      </p:sp>
      <p:sp>
        <p:nvSpPr>
          <p:cNvPr id="10" name="Rectangle 9"/>
          <p:cNvSpPr>
            <a:spLocks noGrp="1"/>
          </p:cNvSpPr>
          <p:nvPr>
            <p:ph type="ftr" sz="quarter" idx="35"/>
          </p:nvPr>
        </p:nvSpPr>
        <p:spPr/>
        <p:txBody>
          <a:bodyPr/>
          <a:lstStyle/>
          <a:p>
            <a:endParaRPr kumimoji="0" lang="zh-CN"/>
          </a:p>
        </p:txBody>
      </p:sp>
    </p:spTree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4 栏: 1 纵栏和 3 横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7"/>
          <p:cNvSpPr>
            <a:spLocks noGrp="1"/>
          </p:cNvSpPr>
          <p:nvPr>
            <p:ph type="pic" sz="quarter" idx="14"/>
          </p:nvPr>
        </p:nvSpPr>
        <p:spPr>
          <a:xfrm>
            <a:off x="685800" y="257665"/>
            <a:ext cx="4617720" cy="6172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lang="zh-CN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eaLnBrk="1" latinLnBrk="0" hangingPunct="1"/>
            <a:r>
              <a:rPr lang="zh-CN" altLang="en-US" smtClean="0"/>
              <a:t>单击图标添加图片</a:t>
            </a:r>
            <a:endParaRPr/>
          </a:p>
        </p:txBody>
      </p:sp>
      <p:sp>
        <p:nvSpPr>
          <p:cNvPr id="4" name="Rectangle 7"/>
          <p:cNvSpPr>
            <a:spLocks noGrp="1" noChangeAspect="1"/>
          </p:cNvSpPr>
          <p:nvPr>
            <p:ph type="pic" sz="quarter" idx="18"/>
          </p:nvPr>
        </p:nvSpPr>
        <p:spPr>
          <a:xfrm>
            <a:off x="5788848" y="257665"/>
            <a:ext cx="2438402" cy="1828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lang="zh-CN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eaLnBrk="1" latinLnBrk="0" hangingPunct="1"/>
            <a:r>
              <a:rPr lang="zh-CN" altLang="en-US" smtClean="0"/>
              <a:t>单击图标添加图片</a:t>
            </a:r>
            <a:endParaRPr/>
          </a:p>
        </p:txBody>
      </p:sp>
      <p:sp>
        <p:nvSpPr>
          <p:cNvPr id="6" name="Rectangle 7"/>
          <p:cNvSpPr>
            <a:spLocks noGrp="1" noChangeAspect="1"/>
          </p:cNvSpPr>
          <p:nvPr>
            <p:ph type="pic" sz="quarter" idx="22"/>
          </p:nvPr>
        </p:nvSpPr>
        <p:spPr>
          <a:xfrm>
            <a:off x="5788848" y="2432657"/>
            <a:ext cx="2438402" cy="1828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lang="zh-CN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eaLnBrk="1" latinLnBrk="0" hangingPunct="1"/>
            <a:r>
              <a:rPr lang="zh-CN" altLang="en-US" smtClean="0"/>
              <a:t>单击图标添加图片</a:t>
            </a:r>
            <a:endParaRPr/>
          </a:p>
        </p:txBody>
      </p:sp>
      <p:sp>
        <p:nvSpPr>
          <p:cNvPr id="14" name="Rectangle 7"/>
          <p:cNvSpPr>
            <a:spLocks noGrp="1" noChangeAspect="1"/>
          </p:cNvSpPr>
          <p:nvPr>
            <p:ph type="pic" sz="quarter" idx="23"/>
          </p:nvPr>
        </p:nvSpPr>
        <p:spPr>
          <a:xfrm>
            <a:off x="5788848" y="4607649"/>
            <a:ext cx="2438402" cy="1828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lang="zh-CN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eaLnBrk="1" latinLnBrk="0" hangingPunct="1"/>
            <a:r>
              <a:rPr lang="zh-CN" altLang="en-US" smtClean="0"/>
              <a:t>单击图标添加图片</a:t>
            </a:r>
            <a:endParaRPr/>
          </a:p>
        </p:txBody>
      </p:sp>
      <p:sp>
        <p:nvSpPr>
          <p:cNvPr id="7" name="Rectangle 6"/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F30C84A2-23CF-44F5-B813-5187ED5C7D1C}" type="datetimeFigureOut">
              <a:rPr kumimoji="0" lang="en-US" altLang="zh-CN" sz="1200">
                <a:solidFill>
                  <a:schemeClr val="tx2"/>
                </a:solidFill>
              </a:rPr>
              <a:pPr/>
              <a:t>9/7/2018</a:t>
            </a:fld>
            <a:endParaRPr kumimoji="0" lang="zh-CN"/>
          </a:p>
        </p:txBody>
      </p:sp>
      <p:sp>
        <p:nvSpPr>
          <p:cNvPr id="8" name="Rectangle 7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zh-CN" sz="1200">
                <a:solidFill>
                  <a:schemeClr val="tx2"/>
                </a:solidFill>
              </a:rPr>
              <a:pPr algn="r"/>
              <a:t>‹#›</a:t>
            </a:fld>
            <a:endParaRPr kumimoji="0" lang="zh-CN"/>
          </a:p>
        </p:txBody>
      </p:sp>
      <p:sp>
        <p:nvSpPr>
          <p:cNvPr id="9" name="Rectangle 8"/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endParaRPr kumimoji="0" lang="zh-CN"/>
          </a:p>
        </p:txBody>
      </p:sp>
    </p:spTree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5 栏: 3 横栏和 2 纵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7"/>
          <p:cNvSpPr>
            <a:spLocks noGrp="1"/>
          </p:cNvSpPr>
          <p:nvPr>
            <p:ph type="pic" sz="quarter" idx="14"/>
          </p:nvPr>
        </p:nvSpPr>
        <p:spPr>
          <a:xfrm>
            <a:off x="609600" y="3429000"/>
            <a:ext cx="2070154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lang="zh-CN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eaLnBrk="1" latinLnBrk="0" hangingPunct="1"/>
            <a:r>
              <a:rPr lang="zh-CN" altLang="en-US" smtClean="0"/>
              <a:t>单击图标添加图片</a:t>
            </a:r>
            <a:endParaRPr/>
          </a:p>
        </p:txBody>
      </p:sp>
      <p:sp>
        <p:nvSpPr>
          <p:cNvPr id="27" name="Rectangle 7"/>
          <p:cNvSpPr>
            <a:spLocks noGrp="1"/>
          </p:cNvSpPr>
          <p:nvPr>
            <p:ph type="pic" sz="quarter" idx="17"/>
          </p:nvPr>
        </p:nvSpPr>
        <p:spPr>
          <a:xfrm>
            <a:off x="3033848" y="228600"/>
            <a:ext cx="5562600" cy="417195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lang="zh-CN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eaLnBrk="1" latinLnBrk="0" hangingPunct="1"/>
            <a:r>
              <a:rPr lang="zh-CN" altLang="en-US" smtClean="0"/>
              <a:t>单击图标添加图片</a:t>
            </a:r>
            <a:endParaRPr/>
          </a:p>
        </p:txBody>
      </p:sp>
      <p:sp>
        <p:nvSpPr>
          <p:cNvPr id="31" name="Rectangle 7"/>
          <p:cNvSpPr>
            <a:spLocks noGrp="1"/>
          </p:cNvSpPr>
          <p:nvPr>
            <p:ph type="pic" sz="quarter" idx="26"/>
          </p:nvPr>
        </p:nvSpPr>
        <p:spPr>
          <a:xfrm>
            <a:off x="609600" y="228600"/>
            <a:ext cx="2070154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lang="zh-CN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eaLnBrk="1" latinLnBrk="0" hangingPunct="1"/>
            <a:r>
              <a:rPr lang="zh-CN" altLang="en-US" smtClean="0"/>
              <a:t>单击图标添加图片</a:t>
            </a:r>
            <a:endParaRPr/>
          </a:p>
        </p:txBody>
      </p:sp>
      <p:sp>
        <p:nvSpPr>
          <p:cNvPr id="26" name="Rectangle 7"/>
          <p:cNvSpPr>
            <a:spLocks noGrp="1" noChangeAspect="1"/>
          </p:cNvSpPr>
          <p:nvPr>
            <p:ph type="pic" sz="quarter" idx="27"/>
          </p:nvPr>
        </p:nvSpPr>
        <p:spPr>
          <a:xfrm>
            <a:off x="5943600" y="4495800"/>
            <a:ext cx="2666999" cy="187452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lang="zh-CN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eaLnBrk="1" latinLnBrk="0" hangingPunct="1"/>
            <a:r>
              <a:rPr lang="zh-CN" altLang="en-US" smtClean="0"/>
              <a:t>单击图标添加图片</a:t>
            </a:r>
            <a:endParaRPr/>
          </a:p>
        </p:txBody>
      </p:sp>
      <p:sp>
        <p:nvSpPr>
          <p:cNvPr id="23" name="Rectangle 7"/>
          <p:cNvSpPr>
            <a:spLocks noGrp="1" noChangeAspect="1"/>
          </p:cNvSpPr>
          <p:nvPr>
            <p:ph type="pic" sz="quarter" idx="28"/>
          </p:nvPr>
        </p:nvSpPr>
        <p:spPr>
          <a:xfrm>
            <a:off x="3033848" y="4495800"/>
            <a:ext cx="2757352" cy="187452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lang="zh-CN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eaLnBrk="1" latinLnBrk="0" hangingPunct="1"/>
            <a:r>
              <a:rPr lang="zh-CN" altLang="en-US" smtClean="0"/>
              <a:t>单击图标添加图片</a:t>
            </a:r>
            <a:endParaRPr/>
          </a:p>
        </p:txBody>
      </p:sp>
      <p:sp>
        <p:nvSpPr>
          <p:cNvPr id="7" name="Rectangle 6"/>
          <p:cNvSpPr>
            <a:spLocks noGrp="1"/>
          </p:cNvSpPr>
          <p:nvPr>
            <p:ph type="dt" sz="half" idx="29"/>
          </p:nvPr>
        </p:nvSpPr>
        <p:spPr/>
        <p:txBody>
          <a:bodyPr/>
          <a:lstStyle/>
          <a:p>
            <a:fld id="{F30C84A2-23CF-44F5-B813-5187ED5C7D1C}" type="datetimeFigureOut">
              <a:rPr kumimoji="0" lang="en-US" altLang="zh-CN" sz="1200">
                <a:solidFill>
                  <a:schemeClr val="tx2"/>
                </a:solidFill>
              </a:rPr>
              <a:pPr/>
              <a:t>9/7/2018</a:t>
            </a:fld>
            <a:endParaRPr kumimoji="0" lang="zh-CN"/>
          </a:p>
        </p:txBody>
      </p:sp>
      <p:sp>
        <p:nvSpPr>
          <p:cNvPr id="8" name="Rectangle 7"/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zh-CN" sz="1200">
                <a:solidFill>
                  <a:schemeClr val="tx2"/>
                </a:solidFill>
              </a:rPr>
              <a:pPr algn="r"/>
              <a:t>‹#›</a:t>
            </a:fld>
            <a:endParaRPr kumimoji="0" lang="zh-CN"/>
          </a:p>
        </p:txBody>
      </p:sp>
      <p:sp>
        <p:nvSpPr>
          <p:cNvPr id="10" name="Rectangle 9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endParaRPr kumimoji="0" lang="zh-CN"/>
          </a:p>
        </p:txBody>
      </p:sp>
    </p:spTree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5 栏: 3 纵栏和 2 横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7"/>
          <p:cNvSpPr>
            <a:spLocks noGrp="1"/>
          </p:cNvSpPr>
          <p:nvPr>
            <p:ph type="pic" sz="quarter" idx="26"/>
          </p:nvPr>
        </p:nvSpPr>
        <p:spPr>
          <a:xfrm>
            <a:off x="512134" y="3124200"/>
            <a:ext cx="2606040" cy="32766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lang="zh-CN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eaLnBrk="1" latinLnBrk="0" hangingPunct="1"/>
            <a:r>
              <a:rPr lang="zh-CN" altLang="en-US" smtClean="0"/>
              <a:t>单击图标添加图片</a:t>
            </a:r>
            <a:endParaRPr/>
          </a:p>
        </p:txBody>
      </p:sp>
      <p:sp>
        <p:nvSpPr>
          <p:cNvPr id="23" name="Rectangle 7"/>
          <p:cNvSpPr>
            <a:spLocks noGrp="1"/>
          </p:cNvSpPr>
          <p:nvPr>
            <p:ph type="pic" sz="quarter" idx="29"/>
          </p:nvPr>
        </p:nvSpPr>
        <p:spPr>
          <a:xfrm>
            <a:off x="512134" y="228600"/>
            <a:ext cx="39624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lang="zh-CN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eaLnBrk="1" latinLnBrk="0" hangingPunct="1"/>
            <a:r>
              <a:rPr lang="zh-CN" altLang="en-US" smtClean="0"/>
              <a:t>单击图标添加图片</a:t>
            </a:r>
            <a:endParaRPr/>
          </a:p>
        </p:txBody>
      </p:sp>
      <p:sp>
        <p:nvSpPr>
          <p:cNvPr id="30" name="Rectangle 7"/>
          <p:cNvSpPr>
            <a:spLocks noGrp="1"/>
          </p:cNvSpPr>
          <p:nvPr>
            <p:ph type="pic" sz="quarter" idx="30"/>
          </p:nvPr>
        </p:nvSpPr>
        <p:spPr>
          <a:xfrm>
            <a:off x="4718374" y="228600"/>
            <a:ext cx="39624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lang="zh-CN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eaLnBrk="1" latinLnBrk="0" hangingPunct="1"/>
            <a:r>
              <a:rPr lang="zh-CN" altLang="en-US" smtClean="0"/>
              <a:t>单击图标添加图片</a:t>
            </a:r>
            <a:endParaRPr/>
          </a:p>
        </p:txBody>
      </p:sp>
      <p:sp>
        <p:nvSpPr>
          <p:cNvPr id="22" name="Rectangle 7"/>
          <p:cNvSpPr>
            <a:spLocks noGrp="1"/>
          </p:cNvSpPr>
          <p:nvPr>
            <p:ph type="pic" sz="quarter" idx="27"/>
          </p:nvPr>
        </p:nvSpPr>
        <p:spPr>
          <a:xfrm>
            <a:off x="3293434" y="3124200"/>
            <a:ext cx="2606040" cy="32766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lang="zh-CN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eaLnBrk="1" latinLnBrk="0" hangingPunct="1"/>
            <a:r>
              <a:rPr lang="zh-CN" altLang="en-US" smtClean="0"/>
              <a:t>单击图标添加图片</a:t>
            </a:r>
            <a:endParaRPr/>
          </a:p>
        </p:txBody>
      </p:sp>
      <p:sp>
        <p:nvSpPr>
          <p:cNvPr id="31" name="Rectangle 7"/>
          <p:cNvSpPr>
            <a:spLocks noGrp="1"/>
          </p:cNvSpPr>
          <p:nvPr>
            <p:ph type="pic" sz="quarter" idx="28"/>
          </p:nvPr>
        </p:nvSpPr>
        <p:spPr>
          <a:xfrm>
            <a:off x="6074734" y="3124200"/>
            <a:ext cx="2606040" cy="32766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lang="zh-CN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eaLnBrk="1" latinLnBrk="0" hangingPunct="1"/>
            <a:r>
              <a:rPr lang="zh-CN" altLang="en-US" smtClean="0"/>
              <a:t>单击图标添加图片</a:t>
            </a:r>
            <a:endParaRPr/>
          </a:p>
        </p:txBody>
      </p:sp>
      <p:sp>
        <p:nvSpPr>
          <p:cNvPr id="7" name="Rectangle 6"/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fld id="{F30C84A2-23CF-44F5-B813-5187ED5C7D1C}" type="datetimeFigureOut">
              <a:rPr kumimoji="0" lang="en-US" altLang="zh-CN" sz="1200">
                <a:solidFill>
                  <a:schemeClr val="tx2"/>
                </a:solidFill>
              </a:rPr>
              <a:pPr/>
              <a:t>9/7/2018</a:t>
            </a:fld>
            <a:endParaRPr kumimoji="0" lang="zh-CN"/>
          </a:p>
        </p:txBody>
      </p:sp>
      <p:sp>
        <p:nvSpPr>
          <p:cNvPr id="8" name="Rectangle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zh-CN" sz="1200">
                <a:solidFill>
                  <a:schemeClr val="tx2"/>
                </a:solidFill>
              </a:rPr>
              <a:pPr algn="r"/>
              <a:t>‹#›</a:t>
            </a:fld>
            <a:endParaRPr kumimoji="0" lang="zh-CN"/>
          </a:p>
        </p:txBody>
      </p:sp>
      <p:sp>
        <p:nvSpPr>
          <p:cNvPr id="9" name="Rectangle 8"/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endParaRPr kumimoji="0" lang="zh-CN"/>
          </a:p>
        </p:txBody>
      </p:sp>
    </p:spTree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正方形(带标题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W¥ل云玗İαЂôÁûÂÚ丫:Pïçtúrê Plå¢éhõlðér 表¥鷗字㌍ 表_W 3"/>
          <p:cNvSpPr>
            <a:spLocks noGrp="1" noChangeAspect="1"/>
          </p:cNvSpPr>
          <p:nvPr>
            <p:ph type="pic" sz="quarter" idx="10"/>
          </p:nvPr>
        </p:nvSpPr>
        <p:spPr>
          <a:xfrm>
            <a:off x="3050273" y="1600200"/>
            <a:ext cx="3198127" cy="32004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lang="zh-CN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eaLnBrk="1" latinLnBrk="0" hangingPunct="1"/>
            <a:r>
              <a:rPr lang="zh-CN" altLang="en-US" smtClean="0"/>
              <a:t>单击图标添加图片</a:t>
            </a:r>
            <a:endParaRPr/>
          </a:p>
        </p:txBody>
      </p:sp>
      <p:sp>
        <p:nvSpPr>
          <p:cNvPr id="7" name="W¥ل云玗İαЂÕØÚáÛ丫:Téxt Plàçèhòlðêr 表¥鷗字㌍_W 6"/>
          <p:cNvSpPr>
            <a:spLocks noGrp="1"/>
          </p:cNvSpPr>
          <p:nvPr>
            <p:ph type="body" sz="quarter" idx="15" hasCustomPrompt="1"/>
          </p:nvPr>
        </p:nvSpPr>
        <p:spPr>
          <a:xfrm>
            <a:off x="3048000" y="4876800"/>
            <a:ext cx="3200400" cy="1295400"/>
          </a:xfrm>
        </p:spPr>
        <p:txBody>
          <a:bodyPr tIns="91440" rIns="9144" bIns="91440" anchor="t"/>
          <a:lstStyle>
            <a:lvl1pPr marL="0" marR="0" indent="0" algn="l" eaLnBrk="1" latinLnBrk="0" hangingPunct="1">
              <a:buFontTx/>
              <a:buNone/>
              <a:defRPr kumimoji="0" lang="zh-CN" sz="1800"/>
            </a:lvl1pPr>
            <a:extLst/>
          </a:lstStyle>
          <a:p>
            <a:pPr lvl="0"/>
            <a:r>
              <a:rPr kumimoji="0" lang="zh-CN"/>
              <a:t>单击此处添加标题</a:t>
            </a:r>
          </a:p>
        </p:txBody>
      </p:sp>
      <p:sp>
        <p:nvSpPr>
          <p:cNvPr id="5" name="Rectangle 4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F30C84A2-23CF-44F5-B813-5187ED5C7D1C}" type="datetimeFigureOut">
              <a:rPr kumimoji="0" lang="en-US" altLang="zh-CN" sz="1200">
                <a:solidFill>
                  <a:schemeClr val="tx2"/>
                </a:solidFill>
              </a:rPr>
              <a:pPr/>
              <a:t>9/7/2018</a:t>
            </a:fld>
            <a:endParaRPr kumimoji="0" lang="zh-CN"/>
          </a:p>
        </p:txBody>
      </p:sp>
      <p:sp>
        <p:nvSpPr>
          <p:cNvPr id="6" name="Rectangle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zh-CN" sz="1200">
                <a:solidFill>
                  <a:schemeClr val="tx2"/>
                </a:solidFill>
              </a:rPr>
              <a:pPr algn="r"/>
              <a:t>‹#›</a:t>
            </a:fld>
            <a:endParaRPr kumimoji="0" lang="zh-CN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kumimoji="0" lang="zh-CN"/>
          </a:p>
        </p:txBody>
      </p:sp>
    </p:spTree>
  </p:cSld>
  <p:clrMapOvr>
    <a:masterClrMapping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栏，正方形(带标题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W¥ل云玗İαЂôÁûÂÚ丫:Pïçtúrê Plå¢éhõlðér 表¥鷗字㌍ 表_W 3"/>
          <p:cNvSpPr>
            <a:spLocks noGrp="1" noChangeAspect="1"/>
          </p:cNvSpPr>
          <p:nvPr>
            <p:ph type="pic" sz="quarter" idx="10"/>
          </p:nvPr>
        </p:nvSpPr>
        <p:spPr>
          <a:xfrm>
            <a:off x="4955273" y="1371600"/>
            <a:ext cx="3198127" cy="32004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lang="zh-CN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eaLnBrk="1" latinLnBrk="0" hangingPunct="1"/>
            <a:r>
              <a:rPr lang="zh-CN" altLang="en-US" smtClean="0"/>
              <a:t>单击图标添加图片</a:t>
            </a:r>
            <a:endParaRPr/>
          </a:p>
        </p:txBody>
      </p:sp>
      <p:sp>
        <p:nvSpPr>
          <p:cNvPr id="6" name="W¥ل云玗İαЂôÁûÂÚ丫:Pïçtúrê Plå¢éhõlðér 表¥鷗字㌍ 表_W 5"/>
          <p:cNvSpPr>
            <a:spLocks noGrp="1" noChangeAspect="1"/>
          </p:cNvSpPr>
          <p:nvPr>
            <p:ph type="pic" sz="quarter" idx="14"/>
          </p:nvPr>
        </p:nvSpPr>
        <p:spPr>
          <a:xfrm>
            <a:off x="1143000" y="1371600"/>
            <a:ext cx="3198127" cy="32004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lang="zh-CN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eaLnBrk="1" latinLnBrk="0" hangingPunct="1"/>
            <a:r>
              <a:rPr lang="zh-CN" altLang="en-US" smtClean="0"/>
              <a:t>单击图标添加图片</a:t>
            </a:r>
            <a:endParaRPr/>
          </a:p>
        </p:txBody>
      </p:sp>
      <p:sp>
        <p:nvSpPr>
          <p:cNvPr id="7" name="W¥ل云玗İαЂÕØÚáÛ丫:Téxt Plàçèhòlðêr 表¥鷗字㌍_W 6"/>
          <p:cNvSpPr>
            <a:spLocks noGrp="1"/>
          </p:cNvSpPr>
          <p:nvPr>
            <p:ph type="body" sz="quarter" idx="15" hasCustomPrompt="1"/>
          </p:nvPr>
        </p:nvSpPr>
        <p:spPr>
          <a:xfrm>
            <a:off x="4953000" y="4648200"/>
            <a:ext cx="3200400" cy="1295400"/>
          </a:xfrm>
        </p:spPr>
        <p:txBody>
          <a:bodyPr tIns="91440" rIns="9144" bIns="91440" anchor="t"/>
          <a:lstStyle>
            <a:lvl1pPr marL="0" marR="0" indent="0" algn="l" eaLnBrk="1" latinLnBrk="0" hangingPunct="1">
              <a:buFontTx/>
              <a:buNone/>
              <a:defRPr kumimoji="0" lang="zh-CN" sz="1800"/>
            </a:lvl1pPr>
            <a:extLst/>
          </a:lstStyle>
          <a:p>
            <a:pPr lvl="0"/>
            <a:r>
              <a:rPr kumimoji="0" lang="zh-CN"/>
              <a:t>单击此处添加标题</a:t>
            </a:r>
          </a:p>
        </p:txBody>
      </p:sp>
      <p:sp>
        <p:nvSpPr>
          <p:cNvPr id="8" name="W¥ل云玗İαЂÕØÚáÛ丫:Téxt Plàçèhòlðêr 表¥鷗字㌍_W 7"/>
          <p:cNvSpPr>
            <a:spLocks noGrp="1"/>
          </p:cNvSpPr>
          <p:nvPr>
            <p:ph type="body" sz="quarter" idx="16" hasCustomPrompt="1"/>
          </p:nvPr>
        </p:nvSpPr>
        <p:spPr>
          <a:xfrm>
            <a:off x="1143000" y="4648200"/>
            <a:ext cx="3200400" cy="1295400"/>
          </a:xfrm>
        </p:spPr>
        <p:txBody>
          <a:bodyPr tIns="91440" rIns="9144" bIns="91440" anchor="t"/>
          <a:lstStyle>
            <a:lvl1pPr marL="0" marR="0" indent="0" algn="l" eaLnBrk="1" latinLnBrk="0" hangingPunct="1">
              <a:buFontTx/>
              <a:buNone/>
              <a:defRPr kumimoji="0" lang="zh-CN" sz="1800"/>
            </a:lvl1pPr>
            <a:extLst/>
          </a:lstStyle>
          <a:p>
            <a:pPr lvl="0"/>
            <a:r>
              <a:rPr kumimoji="0" lang="zh-CN"/>
              <a:t>单击此处添加标题</a:t>
            </a:r>
          </a:p>
        </p:txBody>
      </p:sp>
      <p:sp>
        <p:nvSpPr>
          <p:cNvPr id="9" name="Rectangle 8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F30C84A2-23CF-44F5-B813-5187ED5C7D1C}" type="datetimeFigureOut">
              <a:rPr kumimoji="0" lang="en-US" altLang="zh-CN" sz="1200">
                <a:solidFill>
                  <a:schemeClr val="tx2"/>
                </a:solidFill>
              </a:rPr>
              <a:pPr/>
              <a:t>9/7/2018</a:t>
            </a:fld>
            <a:endParaRPr kumimoji="0" lang="zh-CN"/>
          </a:p>
        </p:txBody>
      </p:sp>
      <p:sp>
        <p:nvSpPr>
          <p:cNvPr id="10" name="Rectangle 9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zh-CN" sz="1200">
                <a:solidFill>
                  <a:schemeClr val="tx2"/>
                </a:solidFill>
              </a:rPr>
              <a:pPr algn="r"/>
              <a:t>‹#›</a:t>
            </a:fld>
            <a:endParaRPr kumimoji="0" lang="zh-CN"/>
          </a:p>
        </p:txBody>
      </p:sp>
      <p:sp>
        <p:nvSpPr>
          <p:cNvPr id="11" name="Rectangle 10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kumimoji="0" lang="zh-CN"/>
          </a:p>
        </p:txBody>
      </p:sp>
    </p:spTree>
  </p:cSld>
  <p:clrMapOvr>
    <a:masterClrMapping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W¥ل云玗İαЂôÁûÂÚ丫:Pïçtúrê Plå¢éhõlðér 表¥鷗字㌍ 表_W 2"/>
          <p:cNvSpPr>
            <a:spLocks noGrp="1"/>
          </p:cNvSpPr>
          <p:nvPr>
            <p:ph type="pic" sz="quarter" idx="30"/>
          </p:nvPr>
        </p:nvSpPr>
        <p:spPr>
          <a:xfrm>
            <a:off x="457200" y="2057400"/>
            <a:ext cx="82296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lang="zh-CN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eaLnBrk="1" latinLnBrk="0" hangingPunct="1"/>
            <a:r>
              <a:rPr lang="zh-CN" altLang="en-US" smtClean="0"/>
              <a:t>单击图标添加图片</a:t>
            </a:r>
            <a:endParaRPr/>
          </a:p>
        </p:txBody>
      </p:sp>
      <p:sp>
        <p:nvSpPr>
          <p:cNvPr id="4" name="W¥ل云玗İαЂÕØÚáÛ丫:Téxt Plàçèhòlðêr 表¥鷗字㌍_W 3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4876800"/>
            <a:ext cx="8229600" cy="1447800"/>
          </a:xfrm>
        </p:spPr>
        <p:txBody>
          <a:bodyPr tIns="91440" rIns="9144" bIns="91440" anchor="t"/>
          <a:lstStyle>
            <a:lvl1pPr marL="0" marR="0" indent="0" algn="l" eaLnBrk="1" latinLnBrk="0" hangingPunct="1">
              <a:buFontTx/>
              <a:buNone/>
              <a:defRPr kumimoji="0" lang="zh-CN" sz="1800"/>
            </a:lvl1pPr>
            <a:extLst/>
          </a:lstStyle>
          <a:p>
            <a:pPr lvl="0"/>
            <a:r>
              <a:rPr kumimoji="0" lang="zh-CN"/>
              <a:t>单击此处添加标题</a:t>
            </a:r>
          </a:p>
        </p:txBody>
      </p:sp>
      <p:sp>
        <p:nvSpPr>
          <p:cNvPr id="5" name="Rectangle 4"/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fld id="{F30C84A2-23CF-44F5-B813-5187ED5C7D1C}" type="datetimeFigureOut">
              <a:rPr kumimoji="0" lang="en-US" altLang="zh-CN" sz="1200">
                <a:solidFill>
                  <a:schemeClr val="tx2"/>
                </a:solidFill>
              </a:rPr>
              <a:pPr/>
              <a:t>9/7/2018</a:t>
            </a:fld>
            <a:endParaRPr kumimoji="0" lang="zh-CN"/>
          </a:p>
        </p:txBody>
      </p:sp>
      <p:sp>
        <p:nvSpPr>
          <p:cNvPr id="6" name="Rectangle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zh-CN" sz="1200">
                <a:solidFill>
                  <a:schemeClr val="tx2"/>
                </a:solidFill>
              </a:rPr>
              <a:pPr algn="r"/>
              <a:t>‹#›</a:t>
            </a:fld>
            <a:endParaRPr kumimoji="0" lang="zh-CN"/>
          </a:p>
        </p:txBody>
      </p:sp>
      <p:sp>
        <p:nvSpPr>
          <p:cNvPr id="7" name="Rectangle 6"/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endParaRPr kumimoji="0" lang="zh-CN"/>
          </a:p>
        </p:txBody>
      </p:sp>
    </p:spTree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3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eaLnBrk="1" latinLnBrk="0" hangingPunct="1"/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14" name="Rectangle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/>
          </a:p>
        </p:txBody>
      </p:sp>
      <p:sp>
        <p:nvSpPr>
          <p:cNvPr id="2" name="Rectangle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2EC6F-6501-4E04-BD6C-A8A6CABB2C5B}" type="datetimeFigureOut">
              <a:pPr/>
              <a:t>2018/9/7</a:t>
            </a:fld>
            <a:endParaRPr kumimoji="0" lang="zh-CN"/>
          </a:p>
        </p:txBody>
      </p:sp>
      <p:sp>
        <p:nvSpPr>
          <p:cNvPr id="27" name="Rectangle 1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zh-CN"/>
          </a:p>
        </p:txBody>
      </p:sp>
      <p:sp>
        <p:nvSpPr>
          <p:cNvPr id="24" name="Rectangle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B0023-0CED-47F7-85AE-654F0B232C29}" type="slidenum">
              <a:pPr/>
              <a:t>‹#›</a:t>
            </a:fld>
            <a:endParaRPr kumimoji="0" lang="zh-CN"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179388"/>
            <a:ext cx="9144000" cy="68897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68313" y="1268413"/>
            <a:ext cx="4038600" cy="506571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59313" y="1268413"/>
            <a:ext cx="4038600" cy="245586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59313" y="3876675"/>
            <a:ext cx="4038600" cy="245745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46034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4696259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9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1798638"/>
            <a:ext cx="7772400" cy="1470025"/>
          </a:xfrm>
          <a:ln/>
        </p:spPr>
        <p:txBody>
          <a:bodyPr tIns="45720" anchor="ctr"/>
          <a:lstStyle>
            <a:lvl1pPr>
              <a:defRPr sz="43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9940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957638"/>
            <a:ext cx="6400800" cy="1079500"/>
          </a:xfrm>
        </p:spPr>
        <p:txBody>
          <a:bodyPr anchor="ctr" anchorCtr="1"/>
          <a:lstStyle>
            <a:lvl1pPr marL="0" indent="0" algn="ctr">
              <a:buFontTx/>
              <a:buNone/>
              <a:defRPr sz="2400">
                <a:solidFill>
                  <a:srgbClr val="16388A"/>
                </a:solidFill>
              </a:defRPr>
            </a:lvl1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45628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771783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3534173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9314602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9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image" Target="../media/image1.jpe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slideLayout" Target="../slideLayouts/slideLayout49.xml"/><Relationship Id="rId18" Type="http://schemas.openxmlformats.org/officeDocument/2006/relationships/slideLayout" Target="../slideLayouts/slideLayout54.xml"/><Relationship Id="rId3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57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17" Type="http://schemas.openxmlformats.org/officeDocument/2006/relationships/slideLayout" Target="../slideLayouts/slideLayout53.xml"/><Relationship Id="rId25" Type="http://schemas.openxmlformats.org/officeDocument/2006/relationships/theme" Target="../theme/theme4.xml"/><Relationship Id="rId2" Type="http://schemas.openxmlformats.org/officeDocument/2006/relationships/slideLayout" Target="../slideLayouts/slideLayout38.xml"/><Relationship Id="rId16" Type="http://schemas.openxmlformats.org/officeDocument/2006/relationships/slideLayout" Target="../slideLayouts/slideLayout52.xml"/><Relationship Id="rId20" Type="http://schemas.openxmlformats.org/officeDocument/2006/relationships/slideLayout" Target="../slideLayouts/slideLayout56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24" Type="http://schemas.openxmlformats.org/officeDocument/2006/relationships/slideLayout" Target="../slideLayouts/slideLayout60.xml"/><Relationship Id="rId5" Type="http://schemas.openxmlformats.org/officeDocument/2006/relationships/slideLayout" Target="../slideLayouts/slideLayout41.xml"/><Relationship Id="rId15" Type="http://schemas.openxmlformats.org/officeDocument/2006/relationships/slideLayout" Target="../slideLayouts/slideLayout51.xml"/><Relationship Id="rId23" Type="http://schemas.openxmlformats.org/officeDocument/2006/relationships/slideLayout" Target="../slideLayouts/slideLayout59.xml"/><Relationship Id="rId10" Type="http://schemas.openxmlformats.org/officeDocument/2006/relationships/slideLayout" Target="../slideLayouts/slideLayout46.xml"/><Relationship Id="rId19" Type="http://schemas.openxmlformats.org/officeDocument/2006/relationships/slideLayout" Target="../slideLayouts/slideLayout55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50.xml"/><Relationship Id="rId22" Type="http://schemas.openxmlformats.org/officeDocument/2006/relationships/slideLayout" Target="../slideLayouts/slideLayout5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ppt底板白-英文大写40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3" name="Rectangle 3"/>
          <p:cNvSpPr>
            <a:spLocks noChangeArrowheads="1"/>
          </p:cNvSpPr>
          <p:nvPr/>
        </p:nvSpPr>
        <p:spPr bwMode="auto">
          <a:xfrm>
            <a:off x="287338" y="833438"/>
            <a:ext cx="4318000" cy="28575"/>
          </a:xfrm>
          <a:prstGeom prst="rect">
            <a:avLst/>
          </a:prstGeom>
          <a:gradFill rotWithShape="1">
            <a:gsLst>
              <a:gs pos="0">
                <a:srgbClr val="133984">
                  <a:gamma/>
                  <a:tint val="0"/>
                  <a:invGamma/>
                </a:srgbClr>
              </a:gs>
              <a:gs pos="100000">
                <a:srgbClr val="133984"/>
              </a:gs>
            </a:gsLst>
            <a:lin ang="0" scaled="1"/>
          </a:gradFill>
          <a:ln w="1905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5124" name="Rectangle 4"/>
          <p:cNvSpPr>
            <a:spLocks noChangeArrowheads="1"/>
          </p:cNvSpPr>
          <p:nvPr/>
        </p:nvSpPr>
        <p:spPr bwMode="auto">
          <a:xfrm>
            <a:off x="4826000" y="6477000"/>
            <a:ext cx="4318000" cy="28575"/>
          </a:xfrm>
          <a:prstGeom prst="rect">
            <a:avLst/>
          </a:prstGeom>
          <a:gradFill rotWithShape="1">
            <a:gsLst>
              <a:gs pos="0">
                <a:srgbClr val="133984">
                  <a:gamma/>
                  <a:tint val="0"/>
                  <a:invGamma/>
                </a:srgbClr>
              </a:gs>
              <a:gs pos="100000">
                <a:srgbClr val="133984"/>
              </a:gs>
            </a:gsLst>
            <a:lin ang="0" scaled="1"/>
          </a:gradFill>
          <a:ln w="1905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7173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0" y="179388"/>
            <a:ext cx="9144000" cy="68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7174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468313" y="1268413"/>
            <a:ext cx="8229600" cy="506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</p:txBody>
      </p:sp>
      <p:sp>
        <p:nvSpPr>
          <p:cNvPr id="5127" name="Text Box 7"/>
          <p:cNvSpPr txBox="1">
            <a:spLocks noChangeArrowheads="1"/>
          </p:cNvSpPr>
          <p:nvPr/>
        </p:nvSpPr>
        <p:spPr bwMode="auto">
          <a:xfrm>
            <a:off x="8382000" y="6505575"/>
            <a:ext cx="762000" cy="336550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pPr>
              <a:spcBef>
                <a:spcPct val="50000"/>
              </a:spcBef>
              <a:defRPr/>
            </a:pPr>
            <a:fld id="{98CC7CC1-E46E-46A6-8B56-8C5440B76428}" type="slidenum">
              <a:rPr lang="en-US" altLang="zh-CN" sz="1600"/>
              <a:pPr>
                <a:spcBef>
                  <a:spcPct val="50000"/>
                </a:spcBef>
                <a:defRPr/>
              </a:pPr>
              <a:t>‹#›</a:t>
            </a:fld>
            <a:endParaRPr lang="en-US" altLang="zh-CN" sz="16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9pPr>
    </p:titleStyle>
    <p:bodyStyle>
      <a:lvl1pPr marL="449263" indent="-449263" algn="l" rtl="0" eaLnBrk="0" fontAlgn="base" hangingPunct="0">
        <a:lnSpc>
          <a:spcPct val="110000"/>
        </a:lnSpc>
        <a:spcBef>
          <a:spcPct val="20000"/>
        </a:spcBef>
        <a:spcAft>
          <a:spcPct val="0"/>
        </a:spcAft>
        <a:buSzPct val="120000"/>
        <a:buBlip>
          <a:blip r:embed="rId15"/>
        </a:buBlip>
        <a:defRPr sz="2800">
          <a:solidFill>
            <a:srgbClr val="133984"/>
          </a:solidFill>
          <a:latin typeface="+mn-lt"/>
          <a:ea typeface="+mn-ea"/>
          <a:cs typeface="+mn-cs"/>
        </a:defRPr>
      </a:lvl1pPr>
      <a:lvl2pPr marL="914400" indent="-285750" algn="l" rtl="0" eaLnBrk="0" fontAlgn="base" hangingPunct="0">
        <a:lnSpc>
          <a:spcPct val="110000"/>
        </a:lnSpc>
        <a:spcBef>
          <a:spcPct val="20000"/>
        </a:spcBef>
        <a:spcAft>
          <a:spcPct val="0"/>
        </a:spcAft>
        <a:buClr>
          <a:srgbClr val="000066"/>
        </a:buClr>
        <a:buChar char="•"/>
        <a:defRPr sz="2400">
          <a:solidFill>
            <a:srgbClr val="133984"/>
          </a:solidFill>
          <a:latin typeface="+mn-lt"/>
          <a:ea typeface="+mn-ea"/>
        </a:defRPr>
      </a:lvl2pPr>
      <a:lvl3pPr marL="1322388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宋体" pitchFamily="2" charset="-122"/>
        </a:defRPr>
      </a:lvl3pPr>
      <a:lvl4pPr marL="1730375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宋体" pitchFamily="2" charset="-122"/>
        </a:defRPr>
      </a:lvl4pPr>
      <a:lvl5pPr marL="2138363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5pPr>
      <a:lvl6pPr marL="2595563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6pPr>
      <a:lvl7pPr marL="3052763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7pPr>
      <a:lvl8pPr marL="3509963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8pPr>
      <a:lvl9pPr marL="3967163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3"/>
          <p:cNvSpPr>
            <a:spLocks noChangeArrowheads="1"/>
          </p:cNvSpPr>
          <p:nvPr/>
        </p:nvSpPr>
        <p:spPr bwMode="auto">
          <a:xfrm>
            <a:off x="287338" y="833438"/>
            <a:ext cx="4318000" cy="28575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133984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9pPr>
          </a:lstStyle>
          <a:p>
            <a:pPr algn="ctr" eaLnBrk="1" hangingPunct="1">
              <a:defRPr/>
            </a:pPr>
            <a:endParaRPr lang="zh-CN" altLang="en-US" smtClean="0"/>
          </a:p>
        </p:txBody>
      </p:sp>
      <p:sp>
        <p:nvSpPr>
          <p:cNvPr id="5124" name="Rectangle 4"/>
          <p:cNvSpPr>
            <a:spLocks noChangeArrowheads="1"/>
          </p:cNvSpPr>
          <p:nvPr/>
        </p:nvSpPr>
        <p:spPr bwMode="auto">
          <a:xfrm>
            <a:off x="4826000" y="6477000"/>
            <a:ext cx="4318000" cy="28575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133984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9pPr>
          </a:lstStyle>
          <a:p>
            <a:pPr algn="ctr" eaLnBrk="1" hangingPunct="1">
              <a:defRPr/>
            </a:pPr>
            <a:endParaRPr lang="zh-CN" altLang="en-US" smtClean="0"/>
          </a:p>
        </p:txBody>
      </p:sp>
      <p:sp>
        <p:nvSpPr>
          <p:cNvPr id="2052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0" y="179388"/>
            <a:ext cx="9144000" cy="68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2053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468313" y="1268413"/>
            <a:ext cx="8229600" cy="506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</p:txBody>
      </p:sp>
      <p:sp>
        <p:nvSpPr>
          <p:cNvPr id="5127" name="Text Box 7"/>
          <p:cNvSpPr txBox="1">
            <a:spLocks noChangeArrowheads="1"/>
          </p:cNvSpPr>
          <p:nvPr/>
        </p:nvSpPr>
        <p:spPr bwMode="auto">
          <a:xfrm>
            <a:off x="8382000" y="6505575"/>
            <a:ext cx="762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fld id="{DFF20099-E7C3-4225-B947-3ABED4FAAAF7}" type="slidenum">
              <a:rPr lang="en-US" altLang="zh-CN" sz="1600" smtClean="0"/>
              <a:pPr algn="ctr" eaLnBrk="1" hangingPunct="1">
                <a:spcBef>
                  <a:spcPct val="50000"/>
                </a:spcBef>
                <a:defRPr/>
              </a:pPr>
              <a:t>‹#›</a:t>
            </a:fld>
            <a:endParaRPr lang="en-US" altLang="zh-CN" sz="1600" smtClean="0"/>
          </a:p>
        </p:txBody>
      </p:sp>
      <p:pic>
        <p:nvPicPr>
          <p:cNvPr id="2055" name="Picture 11" descr="http://www.sjtu.edu.cn/_mediafile/wwwsjtu/2011/03/15/drz6s3owy2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25" y="165100"/>
            <a:ext cx="669925" cy="669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</p:sldLayoutIdLst>
  <p:timing>
    <p:tnLst>
      <p:par>
        <p:cTn id="1" dur="indefinite" restart="never" nodeType="tmRoot"/>
      </p:par>
    </p:tnLst>
  </p:timing>
  <p:txStyles>
    <p:titleStyle>
      <a:lvl1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9pPr>
    </p:titleStyle>
    <p:bodyStyle>
      <a:lvl1pPr marL="449263" indent="-449263" algn="l" rtl="0" eaLnBrk="1" fontAlgn="base" hangingPunct="1">
        <a:lnSpc>
          <a:spcPct val="110000"/>
        </a:lnSpc>
        <a:spcBef>
          <a:spcPct val="20000"/>
        </a:spcBef>
        <a:spcAft>
          <a:spcPct val="0"/>
        </a:spcAft>
        <a:buSzPct val="120000"/>
        <a:buBlip>
          <a:blip r:embed="rId15"/>
        </a:buBlip>
        <a:defRPr sz="2800">
          <a:solidFill>
            <a:srgbClr val="133984"/>
          </a:solidFill>
          <a:latin typeface="+mn-lt"/>
          <a:ea typeface="+mn-ea"/>
          <a:cs typeface="+mn-cs"/>
        </a:defRPr>
      </a:lvl1pPr>
      <a:lvl2pPr marL="914400" indent="-285750" algn="l" rtl="0" eaLnBrk="1" fontAlgn="base" hangingPunct="1">
        <a:lnSpc>
          <a:spcPct val="110000"/>
        </a:lnSpc>
        <a:spcBef>
          <a:spcPct val="20000"/>
        </a:spcBef>
        <a:spcAft>
          <a:spcPct val="0"/>
        </a:spcAft>
        <a:buClr>
          <a:srgbClr val="000066"/>
        </a:buClr>
        <a:buChar char="•"/>
        <a:defRPr sz="2400">
          <a:solidFill>
            <a:srgbClr val="133984"/>
          </a:solidFill>
          <a:latin typeface="+mn-lt"/>
          <a:ea typeface="+mn-ea"/>
        </a:defRPr>
      </a:lvl2pPr>
      <a:lvl3pPr marL="1322388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宋体" pitchFamily="2" charset="-122"/>
        </a:defRPr>
      </a:lvl3pPr>
      <a:lvl4pPr marL="1730375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宋体" pitchFamily="2" charset="-122"/>
        </a:defRPr>
      </a:lvl4pPr>
      <a:lvl5pPr marL="2138363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5pPr>
      <a:lvl6pPr marL="2595563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6pPr>
      <a:lvl7pPr marL="3052763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7pPr>
      <a:lvl8pPr marL="3509963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8pPr>
      <a:lvl9pPr marL="3967163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pt底板白-英文大写40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3"/>
          <p:cNvSpPr>
            <a:spLocks noChangeArrowheads="1"/>
          </p:cNvSpPr>
          <p:nvPr/>
        </p:nvSpPr>
        <p:spPr bwMode="auto">
          <a:xfrm>
            <a:off x="287338" y="833438"/>
            <a:ext cx="4318000" cy="28575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133984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ctr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1pPr>
            <a:lvl2pPr marL="742950" indent="-285750" algn="ctr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2pPr>
            <a:lvl3pPr marL="1143000" indent="-228600" algn="ctr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3pPr>
            <a:lvl4pPr marL="1600200" indent="-228600" algn="ctr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4pPr>
            <a:lvl5pPr marL="2057400" indent="-228600" algn="ctr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028" name="Rectangle 4"/>
          <p:cNvSpPr>
            <a:spLocks noChangeArrowheads="1"/>
          </p:cNvSpPr>
          <p:nvPr/>
        </p:nvSpPr>
        <p:spPr bwMode="auto">
          <a:xfrm>
            <a:off x="4826000" y="6477000"/>
            <a:ext cx="4318000" cy="28575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133984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ctr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1pPr>
            <a:lvl2pPr marL="742950" indent="-285750" algn="ctr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2pPr>
            <a:lvl3pPr marL="1143000" indent="-228600" algn="ctr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3pPr>
            <a:lvl4pPr marL="1600200" indent="-228600" algn="ctr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4pPr>
            <a:lvl5pPr marL="2057400" indent="-228600" algn="ctr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0" y="179388"/>
            <a:ext cx="9144000" cy="68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468313" y="1268413"/>
            <a:ext cx="8229600" cy="506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</p:txBody>
      </p:sp>
      <p:sp>
        <p:nvSpPr>
          <p:cNvPr id="1031" name="Text Box 7"/>
          <p:cNvSpPr txBox="1">
            <a:spLocks noChangeArrowheads="1"/>
          </p:cNvSpPr>
          <p:nvPr/>
        </p:nvSpPr>
        <p:spPr bwMode="auto">
          <a:xfrm>
            <a:off x="8382000" y="6505575"/>
            <a:ext cx="762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algn="ctr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1pPr>
            <a:lvl2pPr marL="742950" indent="-285750" algn="ctr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2pPr>
            <a:lvl3pPr marL="1143000" indent="-228600" algn="ctr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3pPr>
            <a:lvl4pPr marL="1600200" indent="-228600" algn="ctr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4pPr>
            <a:lvl5pPr marL="2057400" indent="-228600" algn="ctr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fld id="{7CAD4C44-F2C6-426D-A273-B3CFC485B670}" type="slidenum">
              <a:rPr lang="en-US" altLang="zh-CN" sz="1600"/>
              <a:pPr eaLnBrk="1" hangingPunct="1">
                <a:spcBef>
                  <a:spcPct val="50000"/>
                </a:spcBef>
              </a:pPr>
              <a:t>‹#›</a:t>
            </a:fld>
            <a:endParaRPr lang="en-US" altLang="zh-CN" sz="16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  <p:sldLayoutId id="2147483701" r:id="rId12"/>
  </p:sldLayoutIdLst>
  <p:timing>
    <p:tnLst>
      <p:par>
        <p:cTn id="1" dur="indefinite" restart="never" nodeType="tmRoot"/>
      </p:par>
    </p:tnLst>
  </p:timing>
  <p:txStyles>
    <p:titleStyle>
      <a:lvl1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9pPr>
    </p:titleStyle>
    <p:bodyStyle>
      <a:lvl1pPr marL="449263" indent="-449263" algn="l" rtl="0" eaLnBrk="1" fontAlgn="base" hangingPunct="1">
        <a:lnSpc>
          <a:spcPct val="110000"/>
        </a:lnSpc>
        <a:spcBef>
          <a:spcPct val="20000"/>
        </a:spcBef>
        <a:spcAft>
          <a:spcPct val="0"/>
        </a:spcAft>
        <a:buSzPct val="120000"/>
        <a:buBlip>
          <a:blip r:embed="rId15"/>
        </a:buBlip>
        <a:defRPr sz="2800">
          <a:solidFill>
            <a:srgbClr val="133984"/>
          </a:solidFill>
          <a:latin typeface="+mn-lt"/>
          <a:ea typeface="+mn-ea"/>
          <a:cs typeface="+mn-cs"/>
        </a:defRPr>
      </a:lvl1pPr>
      <a:lvl2pPr marL="914400" indent="-285750" algn="l" rtl="0" eaLnBrk="1" fontAlgn="base" hangingPunct="1">
        <a:lnSpc>
          <a:spcPct val="110000"/>
        </a:lnSpc>
        <a:spcBef>
          <a:spcPct val="20000"/>
        </a:spcBef>
        <a:spcAft>
          <a:spcPct val="0"/>
        </a:spcAft>
        <a:buClr>
          <a:srgbClr val="000066"/>
        </a:buClr>
        <a:buChar char="•"/>
        <a:defRPr sz="2400">
          <a:solidFill>
            <a:srgbClr val="133984"/>
          </a:solidFill>
          <a:latin typeface="+mn-lt"/>
          <a:ea typeface="+mn-ea"/>
        </a:defRPr>
      </a:lvl2pPr>
      <a:lvl3pPr marL="1322388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宋体" charset="-122"/>
        </a:defRPr>
      </a:lvl3pPr>
      <a:lvl4pPr marL="1730375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宋体" charset="-122"/>
        </a:defRPr>
      </a:lvl4pPr>
      <a:lvl5pPr marL="2138363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charset="-122"/>
        </a:defRPr>
      </a:lvl5pPr>
      <a:lvl6pPr marL="2595563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charset="-122"/>
        </a:defRPr>
      </a:lvl6pPr>
      <a:lvl7pPr marL="3052763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charset="-122"/>
        </a:defRPr>
      </a:lvl7pPr>
      <a:lvl8pPr marL="3509963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charset="-122"/>
        </a:defRPr>
      </a:lvl8pPr>
      <a:lvl9pPr marL="3967163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charset="-122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6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249362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eaLnBrk="1" latinLnBrk="0" hangingPunct="1"/>
            <a:r>
              <a:rPr kumimoji="0" lang="zh-CN" altLang="en-US" smtClean="0"/>
              <a:t>单击此处编辑母版标题样式</a:t>
            </a:r>
            <a:endParaRPr kumimoji="0" lang="en-US" smtClean="0"/>
          </a:p>
        </p:txBody>
      </p:sp>
      <p:sp>
        <p:nvSpPr>
          <p:cNvPr id="13" name="Rectangle 5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  <a:p>
            <a:pPr lvl="1" eaLnBrk="1" latinLnBrk="0" hangingPunct="1"/>
            <a:r>
              <a:rPr kumimoji="0" lang="zh-CN" altLang="en-US" smtClean="0"/>
              <a:t>第二级</a:t>
            </a:r>
          </a:p>
          <a:p>
            <a:pPr lvl="2" eaLnBrk="1" latinLnBrk="0" hangingPunct="1"/>
            <a:r>
              <a:rPr kumimoji="0" lang="zh-CN" altLang="en-US" smtClean="0"/>
              <a:t>第三级</a:t>
            </a:r>
          </a:p>
          <a:p>
            <a:pPr lvl="3" eaLnBrk="1" latinLnBrk="0" hangingPunct="1"/>
            <a:r>
              <a:rPr kumimoji="0" lang="zh-CN" altLang="en-US" smtClean="0"/>
              <a:t>第四级</a:t>
            </a:r>
          </a:p>
          <a:p>
            <a:pPr lvl="4" eaLnBrk="1" latinLnBrk="0" hangingPunct="1"/>
            <a:r>
              <a:rPr kumimoji="0" lang="zh-CN" altLang="en-US" smtClean="0"/>
              <a:t>第五级</a:t>
            </a:r>
            <a:endParaRPr kumimoji="0" lang="en-US"/>
          </a:p>
        </p:txBody>
      </p:sp>
      <p:sp>
        <p:nvSpPr>
          <p:cNvPr id="29" name="Rectangle 3"/>
          <p:cNvSpPr>
            <a:spLocks noGrp="1"/>
          </p:cNvSpPr>
          <p:nvPr>
            <p:ph type="dt" sz="half" idx="2"/>
          </p:nvPr>
        </p:nvSpPr>
        <p:spPr>
          <a:xfrm>
            <a:off x="66675" y="6559360"/>
            <a:ext cx="2438400" cy="244475"/>
          </a:xfrm>
          <a:prstGeom prst="rect">
            <a:avLst/>
          </a:prstGeom>
        </p:spPr>
        <p:txBody>
          <a:bodyPr anchor="b"/>
          <a:lstStyle>
            <a:lvl1pPr eaLnBrk="1" latinLnBrk="0" hangingPunct="1">
              <a:defRPr kumimoji="0" lang="zh-CN" sz="1200">
                <a:solidFill>
                  <a:schemeClr val="tx2"/>
                </a:solidFill>
              </a:defRPr>
            </a:lvl1pPr>
            <a:extLst/>
          </a:lstStyle>
          <a:p>
            <a:fld id="{F30C84A2-23CF-44F5-B813-5187ED5C7D1C}" type="datetimeFigureOut">
              <a:rPr kumimoji="0" lang="en-US" altLang="zh-CN" sz="1200">
                <a:solidFill>
                  <a:schemeClr val="tx2"/>
                </a:solidFill>
              </a:rPr>
              <a:pPr/>
              <a:t>9/7/2018</a:t>
            </a:fld>
            <a:endParaRPr kumimoji="0" lang="zh-CN" sz="1200">
              <a:solidFill>
                <a:schemeClr val="tx2"/>
              </a:solidFill>
            </a:endParaRPr>
          </a:p>
        </p:txBody>
      </p:sp>
      <p:sp>
        <p:nvSpPr>
          <p:cNvPr id="20" name="Rectangle 25"/>
          <p:cNvSpPr>
            <a:spLocks noGrp="1"/>
          </p:cNvSpPr>
          <p:nvPr>
            <p:ph type="ftr" sz="quarter" idx="3"/>
          </p:nvPr>
        </p:nvSpPr>
        <p:spPr>
          <a:xfrm>
            <a:off x="2995653" y="6558153"/>
            <a:ext cx="4648200" cy="246888"/>
          </a:xfrm>
          <a:prstGeom prst="rect">
            <a:avLst/>
          </a:prstGeom>
        </p:spPr>
        <p:txBody>
          <a:bodyPr anchor="b"/>
          <a:lstStyle>
            <a:lvl1pPr algn="ctr" eaLnBrk="1" latinLnBrk="0" hangingPunct="1">
              <a:defRPr kumimoji="0" lang="zh-CN" sz="1200">
                <a:solidFill>
                  <a:schemeClr val="tx2"/>
                </a:solidFill>
              </a:defRPr>
            </a:lvl1pPr>
            <a:extLst/>
          </a:lstStyle>
          <a:p>
            <a:pPr algn="ctr"/>
            <a:endParaRPr kumimoji="0" lang="zh-CN" sz="1200">
              <a:solidFill>
                <a:schemeClr val="tx2"/>
              </a:solidFill>
            </a:endParaRPr>
          </a:p>
        </p:txBody>
      </p:sp>
      <p:sp>
        <p:nvSpPr>
          <p:cNvPr id="23" name="Rectangle 16"/>
          <p:cNvSpPr>
            <a:spLocks noGrp="1"/>
          </p:cNvSpPr>
          <p:nvPr>
            <p:ph type="sldNum" sz="quarter" idx="4"/>
          </p:nvPr>
        </p:nvSpPr>
        <p:spPr>
          <a:xfrm>
            <a:off x="8172450" y="6559360"/>
            <a:ext cx="914400" cy="244475"/>
          </a:xfrm>
          <a:prstGeom prst="rect">
            <a:avLst/>
          </a:prstGeom>
        </p:spPr>
        <p:txBody>
          <a:bodyPr/>
          <a:lstStyle>
            <a:lvl1pPr algn="r" eaLnBrk="1" latinLnBrk="0" hangingPunct="1">
              <a:defRPr kumimoji="0" lang="zh-CN" sz="1200">
                <a:solidFill>
                  <a:schemeClr val="tx2"/>
                </a:solidFill>
              </a:defRPr>
            </a:lvl1pPr>
            <a:extLst/>
          </a:lstStyle>
          <a:p>
            <a:pPr algn="r"/>
            <a:fld id="{F99EC173-99AE-4773-AB25-02E469A13EAE}" type="slidenum">
              <a:rPr kumimoji="0" lang="zh-CN" sz="1200">
                <a:solidFill>
                  <a:schemeClr val="tx2"/>
                </a:solidFill>
              </a:rPr>
              <a:pPr algn="r"/>
              <a:t>‹#›</a:t>
            </a:fld>
            <a:endParaRPr kumimoji="0" lang="zh-CN" sz="1200">
              <a:solidFill>
                <a:schemeClr val="tx2"/>
              </a:solidFill>
            </a:endParaRP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  <p:sldLayoutId id="2147483714" r:id="rId12"/>
    <p:sldLayoutId id="2147483715" r:id="rId13"/>
    <p:sldLayoutId id="2147483716" r:id="rId14"/>
    <p:sldLayoutId id="2147483717" r:id="rId15"/>
    <p:sldLayoutId id="2147483718" r:id="rId16"/>
    <p:sldLayoutId id="2147483719" r:id="rId17"/>
    <p:sldLayoutId id="2147483720" r:id="rId18"/>
    <p:sldLayoutId id="2147483721" r:id="rId19"/>
    <p:sldLayoutId id="2147483722" r:id="rId20"/>
    <p:sldLayoutId id="2147483723" r:id="rId21"/>
    <p:sldLayoutId id="2147483724" r:id="rId22"/>
    <p:sldLayoutId id="2147483725" r:id="rId23"/>
    <p:sldLayoutId id="2147483726" r:id="rId24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l" rtl="0" eaLnBrk="1" latinLnBrk="0" hangingPunct="1">
        <a:spcBef>
          <a:spcPct val="0"/>
        </a:spcBef>
        <a:buNone/>
        <a:defRPr kumimoji="0" lang="zh-CN" sz="3200" cap="all" baseline="0">
          <a:solidFill>
            <a:schemeClr val="tx2"/>
          </a:solidFill>
          <a:effectLst>
            <a:outerShdw blurRad="51000" dist="370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latinLnBrk="0" hangingPunct="1">
        <a:defRPr kumimoji="0" lang="zh-CN">
          <a:solidFill>
            <a:schemeClr val="tx2"/>
          </a:solidFill>
        </a:defRPr>
      </a:lvl2pPr>
      <a:lvl3pPr eaLnBrk="1" latinLnBrk="0" hangingPunct="1">
        <a:defRPr kumimoji="0" lang="zh-CN">
          <a:solidFill>
            <a:schemeClr val="tx2"/>
          </a:solidFill>
        </a:defRPr>
      </a:lvl3pPr>
      <a:lvl4pPr eaLnBrk="1" latinLnBrk="0" hangingPunct="1">
        <a:defRPr kumimoji="0" lang="zh-CN">
          <a:solidFill>
            <a:schemeClr val="tx2"/>
          </a:solidFill>
        </a:defRPr>
      </a:lvl4pPr>
      <a:lvl5pPr eaLnBrk="1" latinLnBrk="0" hangingPunct="1">
        <a:defRPr kumimoji="0" lang="zh-CN">
          <a:solidFill>
            <a:schemeClr val="tx2"/>
          </a:solidFill>
        </a:defRPr>
      </a:lvl5pPr>
      <a:lvl6pPr eaLnBrk="1" latinLnBrk="0" hangingPunct="1">
        <a:defRPr kumimoji="0" lang="zh-CN">
          <a:solidFill>
            <a:schemeClr val="tx2"/>
          </a:solidFill>
        </a:defRPr>
      </a:lvl6pPr>
      <a:lvl7pPr eaLnBrk="1" latinLnBrk="0" hangingPunct="1">
        <a:defRPr kumimoji="0" lang="zh-CN">
          <a:solidFill>
            <a:schemeClr val="tx2"/>
          </a:solidFill>
        </a:defRPr>
      </a:lvl7pPr>
      <a:lvl8pPr eaLnBrk="1" latinLnBrk="0" hangingPunct="1">
        <a:defRPr kumimoji="0" lang="zh-CN">
          <a:solidFill>
            <a:schemeClr val="tx2"/>
          </a:solidFill>
        </a:defRPr>
      </a:lvl8pPr>
      <a:lvl9pPr eaLnBrk="1" latinLnBrk="0" hangingPunct="1">
        <a:defRPr kumimoji="0" lang="zh-CN">
          <a:solidFill>
            <a:schemeClr val="tx2"/>
          </a:solidFill>
        </a:defRPr>
      </a:lvl9pPr>
      <a:extLst/>
    </p:titleStyle>
    <p:bodyStyle>
      <a:lvl1pPr marL="342900" indent="-342900" algn="l" rtl="0" eaLnBrk="1" latinLnBrk="0" hangingPunct="1">
        <a:spcBef>
          <a:spcPct val="20000"/>
        </a:spcBef>
        <a:buChar char="•"/>
        <a:defRPr kumimoji="0" lang="zh-CN"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latinLnBrk="0" hangingPunct="1">
        <a:spcBef>
          <a:spcPct val="20000"/>
        </a:spcBef>
        <a:buChar char="–"/>
        <a:defRPr kumimoji="0" lang="zh-CN" sz="24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latinLnBrk="0" hangingPunct="1">
        <a:spcBef>
          <a:spcPct val="20000"/>
        </a:spcBef>
        <a:buChar char="•"/>
        <a:defRPr kumimoji="0" lang="zh-CN" sz="20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latinLnBrk="0" hangingPunct="1">
        <a:spcBef>
          <a:spcPct val="20000"/>
        </a:spcBef>
        <a:buChar char="–"/>
        <a:defRPr kumimoji="0" lang="zh-CN" sz="18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latinLnBrk="0" hangingPunct="1">
        <a:spcBef>
          <a:spcPct val="20000"/>
        </a:spcBef>
        <a:buChar char="»"/>
        <a:defRPr kumimoji="0" lang="zh-CN" sz="16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eaLnBrk="1" latinLnBrk="0" hangingPunct="1">
        <a:spcBef>
          <a:spcPct val="20000"/>
        </a:spcBef>
        <a:buChar char="•"/>
        <a:defRPr kumimoji="0" lang="zh-CN"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eaLnBrk="1" latinLnBrk="0" hangingPunct="1">
        <a:spcBef>
          <a:spcPct val="20000"/>
        </a:spcBef>
        <a:buChar char="•"/>
        <a:defRPr kumimoji="0" lang="zh-CN"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eaLnBrk="1" latinLnBrk="0" hangingPunct="1">
        <a:spcBef>
          <a:spcPct val="20000"/>
        </a:spcBef>
        <a:buChar char="•"/>
        <a:defRPr kumimoji="0" lang="zh-CN"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eaLnBrk="1" latinLnBrk="0" hangingPunct="1">
        <a:spcBef>
          <a:spcPct val="20000"/>
        </a:spcBef>
        <a:buChar char="•"/>
        <a:defRPr kumimoji="0" lang="zh-CN" sz="20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lang="zh-CN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lang="zh-CN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lang="zh-CN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lang="zh-CN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lang="zh-CN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lang="zh-CN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lang="zh-CN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lang="zh-CN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lang="zh-CN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0.xml"/><Relationship Id="rId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jpeg"/><Relationship Id="rId3" Type="http://schemas.openxmlformats.org/officeDocument/2006/relationships/image" Target="../media/image35.jpeg"/><Relationship Id="rId7" Type="http://schemas.openxmlformats.org/officeDocument/2006/relationships/image" Target="../media/image38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8.xml"/><Relationship Id="rId6" Type="http://schemas.openxmlformats.org/officeDocument/2006/relationships/image" Target="../media/image37.jpeg"/><Relationship Id="rId5" Type="http://schemas.openxmlformats.org/officeDocument/2006/relationships/image" Target="../media/image36.jpe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40.jpeg"/><Relationship Id="rId7" Type="http://schemas.openxmlformats.org/officeDocument/2006/relationships/image" Target="../media/image44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8.xml"/><Relationship Id="rId6" Type="http://schemas.openxmlformats.org/officeDocument/2006/relationships/image" Target="../media/image43.jpeg"/><Relationship Id="rId5" Type="http://schemas.openxmlformats.org/officeDocument/2006/relationships/image" Target="../media/image42.jpeg"/><Relationship Id="rId10" Type="http://schemas.openxmlformats.org/officeDocument/2006/relationships/image" Target="../media/image45.png"/><Relationship Id="rId4" Type="http://schemas.openxmlformats.org/officeDocument/2006/relationships/image" Target="../media/image41.jpeg"/><Relationship Id="rId9" Type="http://schemas.openxmlformats.org/officeDocument/2006/relationships/image" Target="../media/image38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8.xml"/><Relationship Id="rId4" Type="http://schemas.openxmlformats.org/officeDocument/2006/relationships/image" Target="../media/image4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8.xml"/><Relationship Id="rId4" Type="http://schemas.openxmlformats.org/officeDocument/2006/relationships/image" Target="../media/image50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wmf"/><Relationship Id="rId3" Type="http://schemas.openxmlformats.org/officeDocument/2006/relationships/notesSlide" Target="../notesSlides/notesSlide15.xml"/><Relationship Id="rId7" Type="http://schemas.openxmlformats.org/officeDocument/2006/relationships/oleObject" Target="../embeddings/oleObject3.bin"/><Relationship Id="rId12" Type="http://schemas.openxmlformats.org/officeDocument/2006/relationships/image" Target="../media/image54.wmf"/><Relationship Id="rId2" Type="http://schemas.openxmlformats.org/officeDocument/2006/relationships/slideLayout" Target="../slideLayouts/slideLayout58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51.wmf"/><Relationship Id="rId11" Type="http://schemas.openxmlformats.org/officeDocument/2006/relationships/oleObject" Target="../embeddings/oleObject5.bin"/><Relationship Id="rId5" Type="http://schemas.openxmlformats.org/officeDocument/2006/relationships/oleObject" Target="../embeddings/oleObject2.bin"/><Relationship Id="rId10" Type="http://schemas.openxmlformats.org/officeDocument/2006/relationships/image" Target="../media/image53.wmf"/><Relationship Id="rId4" Type="http://schemas.openxmlformats.org/officeDocument/2006/relationships/image" Target="../media/image55.png"/><Relationship Id="rId9" Type="http://schemas.openxmlformats.org/officeDocument/2006/relationships/oleObject" Target="../embeddings/oleObject4.bin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8.xml"/><Relationship Id="rId4" Type="http://schemas.openxmlformats.org/officeDocument/2006/relationships/image" Target="../media/image1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8.xml"/><Relationship Id="rId4" Type="http://schemas.openxmlformats.org/officeDocument/2006/relationships/image" Target="../media/image1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8.xml"/><Relationship Id="rId4" Type="http://schemas.openxmlformats.org/officeDocument/2006/relationships/image" Target="../media/image19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58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0.wmf"/><Relationship Id="rId4" Type="http://schemas.openxmlformats.org/officeDocument/2006/relationships/oleObject" Target="../embeddings/oleObject1.bin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8.xml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3" Type="http://schemas.openxmlformats.org/officeDocument/2006/relationships/image" Target="../media/image24.jpeg"/><Relationship Id="rId7" Type="http://schemas.openxmlformats.org/officeDocument/2006/relationships/image" Target="../media/image2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8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8.xml"/><Relationship Id="rId5" Type="http://schemas.openxmlformats.org/officeDocument/2006/relationships/image" Target="../media/image32.jpeg"/><Relationship Id="rId4" Type="http://schemas.openxmlformats.org/officeDocument/2006/relationships/image" Target="../media/image3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8.xml"/><Relationship Id="rId4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13792" y="4307152"/>
            <a:ext cx="7772400" cy="2448272"/>
          </a:xfrm>
        </p:spPr>
        <p:txBody>
          <a:bodyPr>
            <a:norm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3600" b="1" dirty="0" smtClean="0"/>
              <a:t>电磁学</a:t>
            </a:r>
            <a:r>
              <a:rPr lang="zh-CN" altLang="en-US" sz="3600" b="1" dirty="0" smtClean="0"/>
              <a:t>简史</a:t>
            </a:r>
            <a:r>
              <a:rPr lang="en-US" altLang="zh-CN" b="1" dirty="0" smtClean="0"/>
              <a:t/>
            </a:r>
            <a:br>
              <a:rPr lang="en-US" altLang="zh-CN" b="1" dirty="0" smtClean="0"/>
            </a:br>
            <a:r>
              <a:rPr lang="zh-CN" altLang="en-US" sz="1800" b="1" dirty="0"/>
              <a:t>部分</a:t>
            </a:r>
            <a:r>
              <a:rPr lang="zh-CN" altLang="en-US" sz="1800" b="1" dirty="0" smtClean="0"/>
              <a:t>节选自徐海光</a:t>
            </a:r>
            <a:r>
              <a:rPr lang="zh-CN" altLang="en-US" sz="1800" b="1" dirty="0" smtClean="0"/>
              <a:t>课件</a:t>
            </a:r>
            <a:r>
              <a:rPr lang="en-US" altLang="zh-CN" sz="1800" b="1" dirty="0" smtClean="0"/>
              <a:t/>
            </a:r>
            <a:br>
              <a:rPr lang="en-US" altLang="zh-CN" sz="1800" b="1" dirty="0" smtClean="0"/>
            </a:br>
            <a:r>
              <a:rPr lang="zh-CN" altLang="en-US" sz="1800" b="1" dirty="0"/>
              <a:t>李 晟</a:t>
            </a:r>
            <a:br>
              <a:rPr lang="zh-CN" altLang="en-US" sz="1800" b="1" dirty="0"/>
            </a:br>
            <a:r>
              <a:rPr lang="en-US" altLang="zh-CN" sz="1800" b="1" dirty="0" smtClean="0"/>
              <a:t>2018.9</a:t>
            </a:r>
            <a:endParaRPr lang="zh-CN" altLang="en-US" sz="1800" b="1" dirty="0" smtClean="0"/>
          </a:p>
        </p:txBody>
      </p:sp>
      <p:grpSp>
        <p:nvGrpSpPr>
          <p:cNvPr id="2" name="组合 1"/>
          <p:cNvGrpSpPr/>
          <p:nvPr/>
        </p:nvGrpSpPr>
        <p:grpSpPr>
          <a:xfrm>
            <a:off x="4499992" y="692696"/>
            <a:ext cx="3793604" cy="3614456"/>
            <a:chOff x="5724128" y="822656"/>
            <a:chExt cx="2857500" cy="2541444"/>
          </a:xfrm>
        </p:grpSpPr>
        <p:pic>
          <p:nvPicPr>
            <p:cNvPr id="67586" name="Picture 2" descr="https://upload.wikimedia.org/wikipedia/commons/thumb/8/83/Hertz_transmitter_and_receiver_-_English.svg/300px-Hertz_transmitter_and_receiver_-_English.svg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24128" y="1316224"/>
              <a:ext cx="2857500" cy="2047876"/>
            </a:xfrm>
            <a:prstGeom prst="rect">
              <a:avLst/>
            </a:prstGeom>
            <a:solidFill>
              <a:schemeClr val="tx1"/>
            </a:solidFill>
          </p:spPr>
        </p:pic>
        <p:pic>
          <p:nvPicPr>
            <p:cNvPr id="67588" name="Picture 4" descr="https://upload.wikimedia.org/wikipedia/commons/thumb/f/ff/Hertz_first_oscillator.png/660px-Hertz_first_oscillator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24128" y="822656"/>
              <a:ext cx="2857500" cy="4935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矩形 2"/>
          <p:cNvSpPr/>
          <p:nvPr/>
        </p:nvSpPr>
        <p:spPr>
          <a:xfrm>
            <a:off x="179512" y="188640"/>
            <a:ext cx="8784976" cy="6480720"/>
          </a:xfrm>
          <a:prstGeom prst="rect">
            <a:avLst/>
          </a:prstGeom>
          <a:noFill/>
          <a:ln w="3175">
            <a:solidFill>
              <a:schemeClr val="tx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8" descr="File:Roentgen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3438" y="4357688"/>
            <a:ext cx="1779587" cy="2500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6" descr="File:James Clerk Maxwell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3438" y="2214563"/>
            <a:ext cx="1785937" cy="2147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 Box 6"/>
          <p:cNvSpPr txBox="1">
            <a:spLocks noChangeArrowheads="1"/>
          </p:cNvSpPr>
          <p:nvPr/>
        </p:nvSpPr>
        <p:spPr bwMode="auto">
          <a:xfrm>
            <a:off x="214313" y="785813"/>
            <a:ext cx="4309193" cy="20159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>
              <a:lnSpc>
                <a:spcPct val="125000"/>
              </a:lnSpc>
              <a:defRPr/>
            </a:pPr>
            <a:r>
              <a:rPr lang="en-US" altLang="zh-CN" sz="2000" b="1" dirty="0">
                <a:solidFill>
                  <a:srgbClr val="FFFF00"/>
                </a:solidFill>
                <a:latin typeface="+mn-lt"/>
                <a:ea typeface="楷体" pitchFamily="49" charset="-122"/>
              </a:rPr>
              <a:t>1800</a:t>
            </a:r>
            <a:r>
              <a:rPr lang="zh-CN" altLang="en-US" sz="2000" b="1" dirty="0">
                <a:solidFill>
                  <a:srgbClr val="FFFF00"/>
                </a:solidFill>
                <a:latin typeface="+mn-lt"/>
                <a:ea typeface="楷体" pitchFamily="49" charset="-122"/>
              </a:rPr>
              <a:t>年 </a:t>
            </a:r>
            <a:r>
              <a:rPr lang="en-US" altLang="zh-CN" sz="2000" b="1" dirty="0">
                <a:solidFill>
                  <a:srgbClr val="FFFF00"/>
                </a:solidFill>
                <a:latin typeface="+mn-lt"/>
                <a:ea typeface="楷体" pitchFamily="49" charset="-122"/>
              </a:rPr>
              <a:t>  </a:t>
            </a:r>
            <a:r>
              <a:rPr lang="en-US" altLang="zh-CN" sz="2000" b="1" dirty="0">
                <a:latin typeface="+mn-lt"/>
                <a:ea typeface="楷体" pitchFamily="49" charset="-122"/>
              </a:rPr>
              <a:t>William Herschel</a:t>
            </a:r>
          </a:p>
          <a:p>
            <a:pPr algn="l">
              <a:lnSpc>
                <a:spcPct val="125000"/>
              </a:lnSpc>
              <a:defRPr/>
            </a:pPr>
            <a:r>
              <a:rPr lang="zh-CN" altLang="en-US" sz="2000" b="1" dirty="0">
                <a:latin typeface="+mn-lt"/>
                <a:ea typeface="楷体" pitchFamily="49" charset="-122"/>
              </a:rPr>
              <a:t>为观测太阳黑子测试太阳滤镜时，</a:t>
            </a:r>
            <a:endParaRPr lang="en-US" altLang="zh-CN" sz="2000" b="1" dirty="0">
              <a:latin typeface="+mn-lt"/>
              <a:ea typeface="楷体" pitchFamily="49" charset="-122"/>
            </a:endParaRPr>
          </a:p>
          <a:p>
            <a:pPr algn="l">
              <a:lnSpc>
                <a:spcPct val="125000"/>
              </a:lnSpc>
              <a:defRPr/>
            </a:pPr>
            <a:r>
              <a:rPr lang="zh-CN" altLang="en-US" sz="2000" b="1" dirty="0">
                <a:latin typeface="+mn-lt"/>
                <a:ea typeface="楷体" pitchFamily="49" charset="-122"/>
              </a:rPr>
              <a:t>以棱镜和温度计发现</a:t>
            </a:r>
            <a:r>
              <a:rPr lang="zh-CN" altLang="en-US" sz="2000" b="1" dirty="0">
                <a:solidFill>
                  <a:srgbClr val="FFFF00"/>
                </a:solidFill>
                <a:latin typeface="+mn-lt"/>
                <a:ea typeface="楷体" pitchFamily="49" charset="-122"/>
              </a:rPr>
              <a:t>红外线</a:t>
            </a:r>
            <a:endParaRPr lang="en-US" altLang="zh-CN" sz="2000" b="1" dirty="0">
              <a:solidFill>
                <a:srgbClr val="FFFF00"/>
              </a:solidFill>
              <a:latin typeface="+mn-lt"/>
              <a:ea typeface="楷体" pitchFamily="49" charset="-122"/>
            </a:endParaRPr>
          </a:p>
          <a:p>
            <a:pPr algn="l">
              <a:lnSpc>
                <a:spcPct val="125000"/>
              </a:lnSpc>
              <a:defRPr/>
            </a:pPr>
            <a:r>
              <a:rPr lang="en-US" altLang="zh-CN" sz="2000" b="1" dirty="0">
                <a:solidFill>
                  <a:srgbClr val="FFFF00"/>
                </a:solidFill>
                <a:latin typeface="+mn-lt"/>
                <a:ea typeface="楷体" pitchFamily="49" charset="-122"/>
              </a:rPr>
              <a:t>1801</a:t>
            </a:r>
            <a:r>
              <a:rPr lang="zh-CN" altLang="en-US" sz="2000" b="1" dirty="0">
                <a:solidFill>
                  <a:srgbClr val="FFFF00"/>
                </a:solidFill>
                <a:latin typeface="+mn-lt"/>
                <a:ea typeface="楷体" pitchFamily="49" charset="-122"/>
              </a:rPr>
              <a:t>年</a:t>
            </a:r>
            <a:r>
              <a:rPr lang="en-US" altLang="zh-CN" sz="2000" b="1" dirty="0">
                <a:solidFill>
                  <a:srgbClr val="FFFF00"/>
                </a:solidFill>
                <a:latin typeface="+mn-lt"/>
                <a:ea typeface="楷体" pitchFamily="49" charset="-122"/>
              </a:rPr>
              <a:t>   </a:t>
            </a:r>
            <a:r>
              <a:rPr lang="en-US" altLang="zh-CN" sz="2000" b="1" dirty="0">
                <a:latin typeface="+mn-lt"/>
                <a:ea typeface="楷体" pitchFamily="49" charset="-122"/>
              </a:rPr>
              <a:t>Johann Wilhelm Ritter</a:t>
            </a:r>
          </a:p>
          <a:p>
            <a:pPr algn="l">
              <a:lnSpc>
                <a:spcPct val="125000"/>
              </a:lnSpc>
              <a:defRPr/>
            </a:pPr>
            <a:r>
              <a:rPr lang="zh-CN" altLang="en-US" sz="2000" b="1" dirty="0">
                <a:latin typeface="+mn-lt"/>
                <a:ea typeface="楷体" pitchFamily="49" charset="-122"/>
              </a:rPr>
              <a:t>由氯化银的感光发现</a:t>
            </a:r>
            <a:r>
              <a:rPr lang="zh-CN" altLang="en-US" sz="2000" b="1" dirty="0">
                <a:solidFill>
                  <a:srgbClr val="FFFF00"/>
                </a:solidFill>
                <a:latin typeface="+mn-lt"/>
                <a:ea typeface="楷体" pitchFamily="49" charset="-122"/>
              </a:rPr>
              <a:t>紫外线</a:t>
            </a:r>
            <a:r>
              <a:rPr lang="en-US" altLang="zh-CN" sz="2000" b="1" dirty="0">
                <a:latin typeface="+mn-lt"/>
                <a:ea typeface="楷体" pitchFamily="49" charset="-122"/>
              </a:rPr>
              <a:t> </a:t>
            </a:r>
          </a:p>
        </p:txBody>
      </p:sp>
      <p:sp>
        <p:nvSpPr>
          <p:cNvPr id="23557" name="Text Box 6"/>
          <p:cNvSpPr txBox="1">
            <a:spLocks noChangeArrowheads="1"/>
          </p:cNvSpPr>
          <p:nvPr/>
        </p:nvSpPr>
        <p:spPr bwMode="auto">
          <a:xfrm>
            <a:off x="214313" y="245318"/>
            <a:ext cx="234791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800" b="1" dirty="0">
                <a:ea typeface="楷体_GB2312" pitchFamily="49" charset="-122"/>
                <a:sym typeface="Wingdings" pitchFamily="2" charset="2"/>
              </a:rPr>
              <a:t>电磁波的发现</a:t>
            </a:r>
            <a:endParaRPr lang="en-US" altLang="zh-CN" sz="2800" b="1" dirty="0">
              <a:latin typeface="楷体" pitchFamily="49" charset="-122"/>
              <a:ea typeface="楷体" pitchFamily="49" charset="-122"/>
            </a:endParaRPr>
          </a:p>
        </p:txBody>
      </p:sp>
      <p:pic>
        <p:nvPicPr>
          <p:cNvPr id="8198" name="Picture 6" descr="http://upload.wikimedia.org/wikipedia/commons/thumb/3/36/William_Herschel01.jpg/225px-William_Herschel01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3438" y="103188"/>
            <a:ext cx="1785937" cy="2182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9" name="Text Box 1027"/>
          <p:cNvSpPr txBox="1">
            <a:spLocks noChangeArrowheads="1"/>
          </p:cNvSpPr>
          <p:nvPr/>
        </p:nvSpPr>
        <p:spPr bwMode="auto">
          <a:xfrm>
            <a:off x="4775200" y="1714500"/>
            <a:ext cx="16033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1200" b="1"/>
              <a:t>Sir William Herschel </a:t>
            </a:r>
          </a:p>
          <a:p>
            <a:pPr algn="ctr" eaLnBrk="1" hangingPunct="1"/>
            <a:r>
              <a:rPr lang="en-US" altLang="zh-CN" sz="1200" b="1"/>
              <a:t>1738 – 1822</a:t>
            </a:r>
            <a:r>
              <a:rPr lang="en-US" altLang="zh-CN" sz="1600" b="1"/>
              <a:t> </a:t>
            </a:r>
          </a:p>
        </p:txBody>
      </p:sp>
      <p:pic>
        <p:nvPicPr>
          <p:cNvPr id="8200" name="Picture 2" descr="http://upload.wikimedia.org/wikipedia/commons/thumb/0/0b/Ritter-Johann-Wilhelm-1804.jpg/507px-Ritter-Johann-Wilhelm-1804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3688" y="142875"/>
            <a:ext cx="1811337" cy="2143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01" name="Text Box 1027"/>
          <p:cNvSpPr txBox="1">
            <a:spLocks noChangeArrowheads="1"/>
          </p:cNvSpPr>
          <p:nvPr/>
        </p:nvSpPr>
        <p:spPr bwMode="auto">
          <a:xfrm>
            <a:off x="6715125" y="1714500"/>
            <a:ext cx="17018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1200" b="1" dirty="0">
                <a:solidFill>
                  <a:srgbClr val="FF0000"/>
                </a:solidFill>
              </a:rPr>
              <a:t>Johann Wilhelm Ritter</a:t>
            </a:r>
          </a:p>
          <a:p>
            <a:pPr algn="ctr" eaLnBrk="1" hangingPunct="1"/>
            <a:r>
              <a:rPr lang="en-US" altLang="zh-CN" sz="1200" b="1" dirty="0">
                <a:solidFill>
                  <a:srgbClr val="FF0000"/>
                </a:solidFill>
              </a:rPr>
              <a:t>1776 – 1810</a:t>
            </a:r>
          </a:p>
        </p:txBody>
      </p:sp>
      <p:pic>
        <p:nvPicPr>
          <p:cNvPr id="8202" name="Picture 4" descr="File:Heinrich Rudolf Hertz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3688" y="2286000"/>
            <a:ext cx="1789112" cy="2071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03" name="Text Box 1027"/>
          <p:cNvSpPr txBox="1">
            <a:spLocks noChangeArrowheads="1"/>
          </p:cNvSpPr>
          <p:nvPr/>
        </p:nvSpPr>
        <p:spPr bwMode="auto">
          <a:xfrm>
            <a:off x="6715125" y="3929063"/>
            <a:ext cx="1674813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de-DE" altLang="zh-CN" sz="1200" b="1"/>
              <a:t>Heinrich Rudolf Hertz</a:t>
            </a:r>
          </a:p>
          <a:p>
            <a:pPr algn="ctr" eaLnBrk="1" hangingPunct="1"/>
            <a:r>
              <a:rPr lang="de-DE" altLang="zh-CN" sz="1200" b="1"/>
              <a:t>1857 – 1894</a:t>
            </a:r>
            <a:endParaRPr lang="en-US" altLang="zh-CN" sz="1200" b="1"/>
          </a:p>
        </p:txBody>
      </p:sp>
      <p:sp>
        <p:nvSpPr>
          <p:cNvPr id="8204" name="Text Box 1027"/>
          <p:cNvSpPr txBox="1">
            <a:spLocks noChangeArrowheads="1"/>
          </p:cNvSpPr>
          <p:nvPr/>
        </p:nvSpPr>
        <p:spPr bwMode="auto">
          <a:xfrm>
            <a:off x="4714875" y="3857625"/>
            <a:ext cx="161448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1200" b="1" dirty="0">
                <a:solidFill>
                  <a:srgbClr val="FF0000"/>
                </a:solidFill>
              </a:rPr>
              <a:t>James Clerk Maxwell</a:t>
            </a:r>
          </a:p>
          <a:p>
            <a:pPr algn="ctr" eaLnBrk="1" hangingPunct="1"/>
            <a:r>
              <a:rPr lang="en-US" altLang="zh-CN" sz="1200" b="1" dirty="0">
                <a:solidFill>
                  <a:srgbClr val="FF0000"/>
                </a:solidFill>
              </a:rPr>
              <a:t>1831 – 1879 </a:t>
            </a:r>
          </a:p>
        </p:txBody>
      </p:sp>
      <p:sp>
        <p:nvSpPr>
          <p:cNvPr id="8205" name="Text Box 1027"/>
          <p:cNvSpPr txBox="1">
            <a:spLocks noChangeArrowheads="1"/>
          </p:cNvSpPr>
          <p:nvPr/>
        </p:nvSpPr>
        <p:spPr bwMode="auto">
          <a:xfrm>
            <a:off x="4572000" y="6286500"/>
            <a:ext cx="18827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1200" b="1"/>
              <a:t>Wilhelm Conrad Röntgen</a:t>
            </a:r>
          </a:p>
          <a:p>
            <a:pPr algn="ctr" eaLnBrk="1" hangingPunct="1"/>
            <a:r>
              <a:rPr lang="en-US" altLang="zh-CN" sz="1200" b="1"/>
              <a:t>1845 – 1923 </a:t>
            </a:r>
            <a:endParaRPr lang="en-US" altLang="zh-CN" sz="1600" b="1"/>
          </a:p>
        </p:txBody>
      </p:sp>
      <p:pic>
        <p:nvPicPr>
          <p:cNvPr id="8206" name="Picture 10" descr="http://upload.wikimedia.org/wikipedia/commons/f/f6/Paul_Villard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3688" y="4357688"/>
            <a:ext cx="1785937" cy="2430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07" name="Text Box 1027"/>
          <p:cNvSpPr txBox="1">
            <a:spLocks noChangeArrowheads="1"/>
          </p:cNvSpPr>
          <p:nvPr/>
        </p:nvSpPr>
        <p:spPr bwMode="auto">
          <a:xfrm>
            <a:off x="6843712" y="6279261"/>
            <a:ext cx="14446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sv-SE" altLang="zh-CN" sz="1200" b="1" dirty="0">
                <a:solidFill>
                  <a:srgbClr val="FF0000"/>
                </a:solidFill>
              </a:rPr>
              <a:t>Paul Ulrich Villard</a:t>
            </a:r>
          </a:p>
          <a:p>
            <a:pPr algn="ctr" eaLnBrk="1" hangingPunct="1"/>
            <a:r>
              <a:rPr lang="sv-SE" altLang="zh-CN" sz="1200" b="1" dirty="0">
                <a:solidFill>
                  <a:srgbClr val="FF0000"/>
                </a:solidFill>
              </a:rPr>
              <a:t>1860 – 1934</a:t>
            </a:r>
          </a:p>
        </p:txBody>
      </p:sp>
      <p:sp>
        <p:nvSpPr>
          <p:cNvPr id="31" name="Text Box 6"/>
          <p:cNvSpPr txBox="1">
            <a:spLocks noChangeArrowheads="1"/>
          </p:cNvSpPr>
          <p:nvPr/>
        </p:nvSpPr>
        <p:spPr bwMode="auto">
          <a:xfrm>
            <a:off x="214313" y="2928938"/>
            <a:ext cx="4241867" cy="1631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>
              <a:lnSpc>
                <a:spcPct val="125000"/>
              </a:lnSpc>
              <a:defRPr/>
            </a:pPr>
            <a:r>
              <a:rPr lang="en-US" altLang="zh-CN" sz="2000" b="1" dirty="0">
                <a:solidFill>
                  <a:srgbClr val="FFFF00"/>
                </a:solidFill>
                <a:latin typeface="+mn-lt"/>
                <a:ea typeface="楷体" pitchFamily="49" charset="-122"/>
              </a:rPr>
              <a:t>1865</a:t>
            </a:r>
            <a:r>
              <a:rPr lang="zh-CN" altLang="en-US" sz="2000" b="1" dirty="0">
                <a:solidFill>
                  <a:srgbClr val="FFFF00"/>
                </a:solidFill>
                <a:latin typeface="+mn-lt"/>
                <a:ea typeface="楷体" pitchFamily="49" charset="-122"/>
              </a:rPr>
              <a:t>年</a:t>
            </a:r>
            <a:r>
              <a:rPr lang="en-US" altLang="zh-CN" sz="2000" b="1" dirty="0">
                <a:solidFill>
                  <a:srgbClr val="FFFF00"/>
                </a:solidFill>
                <a:latin typeface="+mn-lt"/>
                <a:ea typeface="楷体" pitchFamily="49" charset="-122"/>
              </a:rPr>
              <a:t>   </a:t>
            </a:r>
            <a:r>
              <a:rPr lang="en-US" altLang="zh-CN" sz="2000" b="1" dirty="0">
                <a:latin typeface="+mn-lt"/>
                <a:ea typeface="楷体" pitchFamily="49" charset="-122"/>
              </a:rPr>
              <a:t>James Clerk Maxwell</a:t>
            </a:r>
          </a:p>
          <a:p>
            <a:pPr algn="l">
              <a:lnSpc>
                <a:spcPct val="125000"/>
              </a:lnSpc>
              <a:defRPr/>
            </a:pPr>
            <a:r>
              <a:rPr lang="zh-CN" altLang="en-US" sz="2000" b="1" dirty="0">
                <a:latin typeface="+mn-lt"/>
                <a:ea typeface="楷体" pitchFamily="49" charset="-122"/>
              </a:rPr>
              <a:t>预言</a:t>
            </a:r>
            <a:r>
              <a:rPr lang="zh-CN" altLang="en-US" sz="2000" b="1" dirty="0">
                <a:solidFill>
                  <a:srgbClr val="FFFF00"/>
                </a:solidFill>
                <a:latin typeface="+mn-lt"/>
                <a:ea typeface="楷体" pitchFamily="49" charset="-122"/>
              </a:rPr>
              <a:t>电磁波</a:t>
            </a:r>
            <a:r>
              <a:rPr lang="zh-CN" altLang="en-US" sz="2000" b="1" dirty="0">
                <a:latin typeface="+mn-lt"/>
                <a:ea typeface="楷体" pitchFamily="49" charset="-122"/>
              </a:rPr>
              <a:t>的存在</a:t>
            </a:r>
            <a:endParaRPr lang="en-US" altLang="zh-CN" sz="2000" b="1" dirty="0">
              <a:latin typeface="+mn-lt"/>
              <a:ea typeface="楷体" pitchFamily="49" charset="-122"/>
            </a:endParaRPr>
          </a:p>
          <a:p>
            <a:pPr algn="l">
              <a:lnSpc>
                <a:spcPct val="125000"/>
              </a:lnSpc>
              <a:defRPr/>
            </a:pPr>
            <a:r>
              <a:rPr lang="en-US" altLang="zh-CN" sz="2000" b="1" dirty="0">
                <a:solidFill>
                  <a:srgbClr val="FFFF00"/>
                </a:solidFill>
                <a:latin typeface="+mn-lt"/>
                <a:ea typeface="楷体" pitchFamily="49" charset="-122"/>
              </a:rPr>
              <a:t>1887</a:t>
            </a:r>
            <a:r>
              <a:rPr lang="zh-CN" altLang="en-US" sz="2000" b="1" dirty="0">
                <a:solidFill>
                  <a:srgbClr val="FFFF00"/>
                </a:solidFill>
                <a:latin typeface="+mn-lt"/>
                <a:ea typeface="楷体" pitchFamily="49" charset="-122"/>
              </a:rPr>
              <a:t>年</a:t>
            </a:r>
            <a:r>
              <a:rPr lang="en-US" altLang="zh-CN" sz="2000" b="1" dirty="0">
                <a:solidFill>
                  <a:srgbClr val="FFFF00"/>
                </a:solidFill>
                <a:latin typeface="+mn-lt"/>
                <a:ea typeface="楷体" pitchFamily="49" charset="-122"/>
              </a:rPr>
              <a:t>   </a:t>
            </a:r>
            <a:r>
              <a:rPr lang="en-US" altLang="zh-CN" sz="2000" b="1" dirty="0">
                <a:latin typeface="+mn-lt"/>
                <a:ea typeface="楷体" pitchFamily="49" charset="-122"/>
              </a:rPr>
              <a:t>Heinrich Rudolf Hertz</a:t>
            </a:r>
          </a:p>
          <a:p>
            <a:pPr algn="l">
              <a:lnSpc>
                <a:spcPct val="125000"/>
              </a:lnSpc>
              <a:defRPr/>
            </a:pPr>
            <a:r>
              <a:rPr lang="zh-CN" altLang="en-US" sz="2000" b="1" dirty="0">
                <a:latin typeface="+mn-lt"/>
                <a:ea typeface="楷体" pitchFamily="49" charset="-122"/>
              </a:rPr>
              <a:t>以感应线圈</a:t>
            </a:r>
            <a:r>
              <a:rPr lang="zh-CN" altLang="en-US" sz="2000" b="1" dirty="0">
                <a:solidFill>
                  <a:srgbClr val="FFFF00"/>
                </a:solidFill>
                <a:latin typeface="+mn-lt"/>
                <a:ea typeface="楷体" pitchFamily="49" charset="-122"/>
              </a:rPr>
              <a:t>产生了可探测的电磁波</a:t>
            </a:r>
            <a:endParaRPr lang="en-US" altLang="zh-CN" sz="2000" b="1" dirty="0">
              <a:solidFill>
                <a:srgbClr val="FFFF00"/>
              </a:solidFill>
              <a:latin typeface="+mn-lt"/>
              <a:ea typeface="楷体" pitchFamily="49" charset="-122"/>
            </a:endParaRPr>
          </a:p>
        </p:txBody>
      </p:sp>
      <p:sp>
        <p:nvSpPr>
          <p:cNvPr id="32" name="Text Box 6"/>
          <p:cNvSpPr txBox="1">
            <a:spLocks noChangeArrowheads="1"/>
          </p:cNvSpPr>
          <p:nvPr/>
        </p:nvSpPr>
        <p:spPr bwMode="auto">
          <a:xfrm>
            <a:off x="214313" y="4714875"/>
            <a:ext cx="4313237" cy="2016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>
              <a:lnSpc>
                <a:spcPct val="125000"/>
              </a:lnSpc>
              <a:defRPr/>
            </a:pPr>
            <a:r>
              <a:rPr lang="en-US" altLang="zh-CN" sz="2000" b="1" dirty="0">
                <a:solidFill>
                  <a:srgbClr val="FFFF00"/>
                </a:solidFill>
                <a:ea typeface="楷体" pitchFamily="49" charset="-122"/>
              </a:rPr>
              <a:t>1895</a:t>
            </a:r>
            <a:r>
              <a:rPr lang="zh-CN" altLang="en-US" sz="2000" b="1" dirty="0">
                <a:solidFill>
                  <a:srgbClr val="FFFF00"/>
                </a:solidFill>
                <a:ea typeface="楷体" pitchFamily="49" charset="-122"/>
              </a:rPr>
              <a:t>年</a:t>
            </a:r>
            <a:r>
              <a:rPr lang="en-US" altLang="zh-CN" sz="2000" b="1" dirty="0">
                <a:solidFill>
                  <a:srgbClr val="FFFF00"/>
                </a:solidFill>
                <a:ea typeface="楷体" pitchFamily="49" charset="-122"/>
              </a:rPr>
              <a:t>   </a:t>
            </a:r>
            <a:r>
              <a:rPr lang="en-US" altLang="zh-CN" sz="2000" b="1" dirty="0">
                <a:ea typeface="楷体" pitchFamily="49" charset="-122"/>
              </a:rPr>
              <a:t>Wilhelm Conrad </a:t>
            </a:r>
            <a:r>
              <a:rPr lang="en-US" altLang="zh-CN" sz="2000" b="1" dirty="0" err="1">
                <a:ea typeface="楷体" pitchFamily="49" charset="-122"/>
              </a:rPr>
              <a:t>Röntgen</a:t>
            </a:r>
            <a:endParaRPr lang="en-US" altLang="zh-CN" sz="2000" b="1" dirty="0">
              <a:ea typeface="楷体" pitchFamily="49" charset="-122"/>
            </a:endParaRPr>
          </a:p>
          <a:p>
            <a:pPr algn="l">
              <a:lnSpc>
                <a:spcPct val="125000"/>
              </a:lnSpc>
              <a:defRPr/>
            </a:pPr>
            <a:r>
              <a:rPr lang="zh-CN" altLang="en-US" sz="2000" b="1" dirty="0">
                <a:ea typeface="楷体" pitchFamily="49" charset="-122"/>
              </a:rPr>
              <a:t>发现阴极射线实验中射线管附近</a:t>
            </a:r>
            <a:endParaRPr lang="en-US" altLang="zh-CN" sz="2000" b="1" dirty="0">
              <a:ea typeface="楷体" pitchFamily="49" charset="-122"/>
            </a:endParaRPr>
          </a:p>
          <a:p>
            <a:pPr algn="l">
              <a:lnSpc>
                <a:spcPct val="125000"/>
              </a:lnSpc>
              <a:defRPr/>
            </a:pPr>
            <a:r>
              <a:rPr lang="zh-CN" altLang="en-US" sz="2000" b="1" dirty="0">
                <a:ea typeface="楷体" pitchFamily="49" charset="-122"/>
              </a:rPr>
              <a:t>氰亚铂酸钡小屏上发出的</a:t>
            </a:r>
            <a:r>
              <a:rPr lang="en-US" altLang="zh-CN" sz="2000" b="1" dirty="0">
                <a:solidFill>
                  <a:srgbClr val="FFFF00"/>
                </a:solidFill>
                <a:ea typeface="楷体" pitchFamily="49" charset="-122"/>
              </a:rPr>
              <a:t>X</a:t>
            </a:r>
            <a:r>
              <a:rPr lang="zh-CN" altLang="en-US" sz="2000" b="1" dirty="0">
                <a:solidFill>
                  <a:srgbClr val="FFFF00"/>
                </a:solidFill>
                <a:ea typeface="楷体" pitchFamily="49" charset="-122"/>
              </a:rPr>
              <a:t>射线</a:t>
            </a:r>
            <a:endParaRPr lang="en-US" altLang="zh-CN" sz="2000" b="1" dirty="0">
              <a:solidFill>
                <a:srgbClr val="FFFF00"/>
              </a:solidFill>
              <a:ea typeface="楷体" pitchFamily="49" charset="-122"/>
            </a:endParaRPr>
          </a:p>
          <a:p>
            <a:pPr algn="l">
              <a:lnSpc>
                <a:spcPct val="125000"/>
              </a:lnSpc>
              <a:defRPr/>
            </a:pPr>
            <a:r>
              <a:rPr lang="en-US" altLang="zh-CN" sz="2000" b="1" dirty="0">
                <a:solidFill>
                  <a:srgbClr val="FFFF00"/>
                </a:solidFill>
                <a:ea typeface="楷体" pitchFamily="49" charset="-122"/>
              </a:rPr>
              <a:t>1900</a:t>
            </a:r>
            <a:r>
              <a:rPr lang="zh-CN" altLang="en-US" sz="2000" b="1" dirty="0">
                <a:solidFill>
                  <a:srgbClr val="FFFF00"/>
                </a:solidFill>
                <a:ea typeface="楷体" pitchFamily="49" charset="-122"/>
              </a:rPr>
              <a:t>年</a:t>
            </a:r>
            <a:r>
              <a:rPr lang="en-US" altLang="zh-CN" sz="2000" b="1" dirty="0">
                <a:solidFill>
                  <a:srgbClr val="FFFF00"/>
                </a:solidFill>
                <a:ea typeface="楷体" pitchFamily="49" charset="-122"/>
              </a:rPr>
              <a:t>   </a:t>
            </a:r>
            <a:r>
              <a:rPr lang="en-US" altLang="zh-CN" sz="2000" b="1" dirty="0">
                <a:ea typeface="楷体" pitchFamily="49" charset="-122"/>
              </a:rPr>
              <a:t>Paul Ulrich Villard</a:t>
            </a:r>
          </a:p>
          <a:p>
            <a:pPr algn="l">
              <a:lnSpc>
                <a:spcPct val="125000"/>
              </a:lnSpc>
              <a:defRPr/>
            </a:pPr>
            <a:r>
              <a:rPr lang="zh-CN" altLang="en-US" sz="2000" b="1" dirty="0">
                <a:latin typeface="+mn-lt"/>
                <a:ea typeface="楷体" pitchFamily="49" charset="-122"/>
              </a:rPr>
              <a:t>研究镭的放射性特性时发现</a:t>
            </a:r>
            <a:r>
              <a:rPr lang="zh-CN" altLang="en-US" sz="2000" b="1" dirty="0">
                <a:solidFill>
                  <a:srgbClr val="FFFF00"/>
                </a:solidFill>
                <a:latin typeface="+mn-lt"/>
                <a:ea typeface="楷体" pitchFamily="49" charset="-122"/>
              </a:rPr>
              <a:t>伽马射线</a:t>
            </a:r>
            <a:endParaRPr lang="en-US" altLang="zh-CN" sz="2000" b="1" dirty="0">
              <a:solidFill>
                <a:srgbClr val="FFFF00"/>
              </a:solidFill>
              <a:latin typeface="+mn-lt"/>
              <a:ea typeface="楷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76495024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8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8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8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8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8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8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8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8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199" grpId="0"/>
      <p:bldP spid="8201" grpId="0"/>
      <p:bldP spid="8203" grpId="0"/>
      <p:bldP spid="8204" grpId="0"/>
      <p:bldP spid="8205" grpId="0"/>
      <p:bldP spid="8207" grpId="0"/>
      <p:bldP spid="31" grpId="0"/>
      <p:bldP spid="3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http://upload.wikimedia.org/wikipedia/commons/7/7e/Platypus-sketch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14563"/>
            <a:ext cx="4643438" cy="3014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39" name="Picture 4" descr="http://upload.wikimedia.org/wikipedia/commons/thumb/c/c3/Stenella_longirostris_Lanai_Hawaii.jpg/1024px-Stenella_longirostris_Lanai_Hawaii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3438" y="2219325"/>
            <a:ext cx="4500562" cy="300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0" name="Picture 8" descr="http://upload.wikimedia.org/wikipedia/commons/thumb/d/db/Pelagic_stingray_fukushima.jpg/1024px-Pelagic_stingray_fukushima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857750"/>
            <a:ext cx="3562350" cy="200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1" name="Picture 10" descr="http://upload.wikimedia.org/wikipedia/commons/9/99/Hammerhead_shark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0438" y="4857750"/>
            <a:ext cx="2998787" cy="200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2" name="Picture 12" descr="File:Electric-eel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4857750"/>
            <a:ext cx="2667000" cy="200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3" name="Picture 6" descr="File:James Clerk Maxwell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841500" cy="2214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 Box 6"/>
          <p:cNvSpPr txBox="1">
            <a:spLocks noChangeArrowheads="1"/>
          </p:cNvSpPr>
          <p:nvPr/>
        </p:nvSpPr>
        <p:spPr bwMode="auto">
          <a:xfrm>
            <a:off x="6378575" y="142875"/>
            <a:ext cx="2765425" cy="2016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>
              <a:lnSpc>
                <a:spcPct val="125000"/>
              </a:lnSpc>
              <a:defRPr/>
            </a:pPr>
            <a:r>
              <a:rPr lang="en-US" altLang="zh-CN" sz="2000" b="1" dirty="0">
                <a:latin typeface="+mn-lt"/>
                <a:ea typeface="楷体" pitchFamily="49" charset="-122"/>
              </a:rPr>
              <a:t>1887</a:t>
            </a:r>
            <a:r>
              <a:rPr lang="zh-CN" altLang="en-US" sz="2000" b="1" dirty="0">
                <a:latin typeface="+mn-lt"/>
                <a:ea typeface="楷体" pitchFamily="49" charset="-122"/>
              </a:rPr>
              <a:t>年起</a:t>
            </a:r>
            <a:endParaRPr lang="en-US" altLang="zh-CN" sz="2000" b="1" dirty="0">
              <a:latin typeface="+mn-lt"/>
              <a:ea typeface="楷体" pitchFamily="49" charset="-122"/>
            </a:endParaRPr>
          </a:p>
          <a:p>
            <a:pPr algn="l">
              <a:lnSpc>
                <a:spcPct val="125000"/>
              </a:lnSpc>
              <a:defRPr/>
            </a:pPr>
            <a:r>
              <a:rPr lang="zh-CN" altLang="en-US" sz="2000" b="1" dirty="0">
                <a:latin typeface="+mn-lt"/>
                <a:ea typeface="楷体" pitchFamily="49" charset="-122"/>
              </a:rPr>
              <a:t>占文明史</a:t>
            </a:r>
            <a:r>
              <a:rPr lang="en-US" altLang="zh-CN" sz="2000" b="1" dirty="0">
                <a:latin typeface="+mn-lt"/>
                <a:ea typeface="楷体" pitchFamily="49" charset="-122"/>
              </a:rPr>
              <a:t>2.2%</a:t>
            </a:r>
          </a:p>
          <a:p>
            <a:pPr algn="l">
              <a:lnSpc>
                <a:spcPct val="125000"/>
              </a:lnSpc>
              <a:defRPr/>
            </a:pPr>
            <a:r>
              <a:rPr lang="zh-CN" altLang="en-US" sz="2000" b="1" dirty="0">
                <a:latin typeface="+mn-lt"/>
                <a:ea typeface="楷体" pitchFamily="49" charset="-122"/>
              </a:rPr>
              <a:t>人类成功感知电磁场</a:t>
            </a:r>
            <a:endParaRPr lang="en-US" altLang="zh-CN" sz="2000" b="1" dirty="0">
              <a:latin typeface="+mn-lt"/>
              <a:ea typeface="楷体" pitchFamily="49" charset="-122"/>
            </a:endParaRPr>
          </a:p>
          <a:p>
            <a:pPr algn="l">
              <a:lnSpc>
                <a:spcPct val="125000"/>
              </a:lnSpc>
              <a:defRPr/>
            </a:pPr>
            <a:r>
              <a:rPr lang="zh-CN" altLang="en-US" sz="2000" b="1" dirty="0">
                <a:latin typeface="+mn-lt"/>
                <a:ea typeface="楷体" pitchFamily="49" charset="-122"/>
              </a:rPr>
              <a:t>并开始从中获益</a:t>
            </a:r>
            <a:endParaRPr lang="en-US" altLang="zh-CN" sz="2000" b="1" dirty="0">
              <a:latin typeface="+mn-lt"/>
              <a:ea typeface="楷体" pitchFamily="49" charset="-122"/>
            </a:endParaRPr>
          </a:p>
          <a:p>
            <a:pPr algn="l">
              <a:lnSpc>
                <a:spcPct val="125000"/>
              </a:lnSpc>
              <a:defRPr/>
            </a:pPr>
            <a:r>
              <a:rPr lang="zh-CN" altLang="en-US" sz="2000" b="1" dirty="0">
                <a:latin typeface="+mn-lt"/>
                <a:ea typeface="楷体" pitchFamily="49" charset="-122"/>
              </a:rPr>
              <a:t>位列哺乳动物的第三名</a:t>
            </a:r>
            <a:endParaRPr lang="en-US" altLang="zh-CN" sz="2000" b="1" dirty="0">
              <a:latin typeface="+mn-lt"/>
              <a:ea typeface="楷体" pitchFamily="49" charset="-122"/>
            </a:endParaRPr>
          </a:p>
        </p:txBody>
      </p:sp>
      <p:pic>
        <p:nvPicPr>
          <p:cNvPr id="24585" name="Picture 4" descr="File:Heinrich Rudolf Hertz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5938" y="0"/>
            <a:ext cx="1912937" cy="2214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6" name="Picture 11" descr="http://upload.wikimedia.org/wikipedia/commons/f/fd/Hertz_schematic0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750" y="285750"/>
            <a:ext cx="2624138" cy="169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72140476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4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4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4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4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6"/>
          <p:cNvSpPr txBox="1">
            <a:spLocks noChangeArrowheads="1"/>
          </p:cNvSpPr>
          <p:nvPr/>
        </p:nvSpPr>
        <p:spPr bwMode="auto">
          <a:xfrm>
            <a:off x="899592" y="764704"/>
            <a:ext cx="7632849" cy="861774"/>
          </a:xfrm>
          <a:prstGeom prst="rect">
            <a:avLst/>
          </a:prstGeom>
          <a:solidFill>
            <a:srgbClr val="0000FF"/>
          </a:solidFill>
          <a:ln w="2857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lnSpc>
                <a:spcPct val="125000"/>
              </a:lnSpc>
              <a:defRPr/>
            </a:pPr>
            <a:r>
              <a:rPr lang="en-US" altLang="zh-CN" sz="2000" b="1" dirty="0">
                <a:latin typeface="+mn-lt"/>
                <a:ea typeface="楷体" pitchFamily="49" charset="-122"/>
              </a:rPr>
              <a:t>classical electrodynamics = classical electromagnetism</a:t>
            </a:r>
          </a:p>
          <a:p>
            <a:pPr algn="ctr">
              <a:lnSpc>
                <a:spcPct val="125000"/>
              </a:lnSpc>
              <a:defRPr/>
            </a:pPr>
            <a:r>
              <a:rPr lang="zh-CN" altLang="en-US" sz="2000" b="1" dirty="0">
                <a:latin typeface="+mn-lt"/>
                <a:ea typeface="楷体" pitchFamily="49" charset="-122"/>
              </a:rPr>
              <a:t>经典电动力学 </a:t>
            </a:r>
            <a:r>
              <a:rPr lang="en-US" altLang="zh-CN" sz="2000" b="1" dirty="0">
                <a:latin typeface="+mn-lt"/>
                <a:ea typeface="楷体" pitchFamily="49" charset="-122"/>
              </a:rPr>
              <a:t>= </a:t>
            </a:r>
            <a:r>
              <a:rPr lang="zh-CN" altLang="en-US" sz="2000" b="1" dirty="0">
                <a:latin typeface="+mn-lt"/>
                <a:ea typeface="楷体" pitchFamily="49" charset="-122"/>
              </a:rPr>
              <a:t>经典电磁学</a:t>
            </a:r>
            <a:endParaRPr lang="en-US" altLang="zh-CN" sz="2000" b="1" dirty="0">
              <a:latin typeface="+mn-lt"/>
              <a:ea typeface="楷体" pitchFamily="49" charset="-122"/>
            </a:endParaRPr>
          </a:p>
        </p:txBody>
      </p:sp>
      <p:sp>
        <p:nvSpPr>
          <p:cNvPr id="25603" name="Text Box 6"/>
          <p:cNvSpPr txBox="1">
            <a:spLocks noChangeArrowheads="1"/>
          </p:cNvSpPr>
          <p:nvPr/>
        </p:nvSpPr>
        <p:spPr bwMode="auto">
          <a:xfrm>
            <a:off x="214314" y="188640"/>
            <a:ext cx="307007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800" b="1" dirty="0" smtClean="0">
                <a:ea typeface="楷体_GB2312" pitchFamily="49" charset="-122"/>
                <a:sym typeface="Wingdings" pitchFamily="2" charset="2"/>
              </a:rPr>
              <a:t>经典</a:t>
            </a:r>
            <a:r>
              <a:rPr lang="zh-CN" altLang="en-US" sz="2800" b="1" dirty="0">
                <a:ea typeface="楷体_GB2312" pitchFamily="49" charset="-122"/>
                <a:sym typeface="Wingdings" pitchFamily="2" charset="2"/>
              </a:rPr>
              <a:t>电磁学之起源</a:t>
            </a:r>
            <a:endParaRPr lang="en-US" altLang="zh-CN" sz="2800" b="1" dirty="0"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13" name="Text Box 6"/>
          <p:cNvSpPr txBox="1">
            <a:spLocks noChangeArrowheads="1"/>
          </p:cNvSpPr>
          <p:nvPr/>
        </p:nvSpPr>
        <p:spPr bwMode="auto">
          <a:xfrm>
            <a:off x="214313" y="1988840"/>
            <a:ext cx="8332730" cy="4708981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342900" indent="-342900" algn="l">
              <a:lnSpc>
                <a:spcPct val="125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CN" sz="2000" b="1" dirty="0">
                <a:latin typeface="+mn-lt"/>
                <a:ea typeface="楷体" pitchFamily="49" charset="-122"/>
              </a:rPr>
              <a:t>ca. 2750 B.C.  </a:t>
            </a:r>
            <a:r>
              <a:rPr lang="zh-CN" altLang="en-US" sz="2000" b="1" dirty="0">
                <a:latin typeface="+mn-lt"/>
                <a:ea typeface="楷体" pitchFamily="49" charset="-122"/>
              </a:rPr>
              <a:t>埃及  尼罗河的雷使者 </a:t>
            </a:r>
            <a:r>
              <a:rPr lang="en-US" altLang="zh-CN" sz="2000" b="1" dirty="0">
                <a:latin typeface="+mn-lt"/>
                <a:ea typeface="楷体" pitchFamily="49" charset="-122"/>
              </a:rPr>
              <a:t>– </a:t>
            </a:r>
            <a:r>
              <a:rPr lang="zh-CN" altLang="en-US" sz="2000" b="1" dirty="0">
                <a:latin typeface="+mn-lt"/>
                <a:ea typeface="楷体" pitchFamily="49" charset="-122"/>
              </a:rPr>
              <a:t>电鲶</a:t>
            </a:r>
            <a:endParaRPr lang="en-US" altLang="zh-CN" sz="2000" b="1" dirty="0">
              <a:latin typeface="+mn-lt"/>
              <a:ea typeface="楷体" pitchFamily="49" charset="-122"/>
            </a:endParaRPr>
          </a:p>
          <a:p>
            <a:pPr algn="l">
              <a:lnSpc>
                <a:spcPct val="125000"/>
              </a:lnSpc>
              <a:defRPr/>
            </a:pPr>
            <a:r>
              <a:rPr lang="en-US" altLang="zh-CN" sz="2000" b="1" dirty="0">
                <a:latin typeface="+mn-lt"/>
                <a:ea typeface="楷体" pitchFamily="49" charset="-122"/>
              </a:rPr>
              <a:t> </a:t>
            </a:r>
            <a:r>
              <a:rPr lang="en-US" altLang="zh-CN" sz="2000" b="1" dirty="0" smtClean="0">
                <a:latin typeface="+mn-lt"/>
                <a:ea typeface="楷体" pitchFamily="49" charset="-122"/>
              </a:rPr>
              <a:t>        </a:t>
            </a:r>
            <a:r>
              <a:rPr lang="en-US" altLang="zh-CN" sz="2000" b="1" dirty="0" smtClean="0">
                <a:latin typeface="+mn-lt"/>
                <a:ea typeface="楷体" pitchFamily="49" charset="-122"/>
              </a:rPr>
              <a:t>15</a:t>
            </a:r>
            <a:r>
              <a:rPr lang="zh-CN" altLang="en-US" sz="2000" b="1" dirty="0">
                <a:latin typeface="+mn-lt"/>
                <a:ea typeface="楷体" pitchFamily="49" charset="-122"/>
              </a:rPr>
              <a:t>世纪前有阿拉伯语</a:t>
            </a:r>
            <a:r>
              <a:rPr lang="en-US" altLang="zh-CN" sz="2000" b="1" dirty="0" err="1">
                <a:latin typeface="+mn-lt"/>
                <a:ea typeface="楷体" pitchFamily="49" charset="-122"/>
              </a:rPr>
              <a:t>raad</a:t>
            </a:r>
            <a:endParaRPr lang="en-US" altLang="zh-CN" sz="2000" b="1" dirty="0">
              <a:latin typeface="+mn-lt"/>
              <a:ea typeface="楷体" pitchFamily="49" charset="-122"/>
            </a:endParaRPr>
          </a:p>
          <a:p>
            <a:pPr marL="342900" indent="-342900" algn="l">
              <a:lnSpc>
                <a:spcPct val="125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CN" sz="2000" b="1" dirty="0">
                <a:ea typeface="楷体" pitchFamily="49" charset="-122"/>
              </a:rPr>
              <a:t>ca. 600 B.C.  </a:t>
            </a:r>
            <a:r>
              <a:rPr lang="zh-CN" altLang="en-US" sz="2000" b="1" dirty="0">
                <a:ea typeface="楷体" pitchFamily="49" charset="-122"/>
              </a:rPr>
              <a:t>希腊  泰勒斯</a:t>
            </a:r>
            <a:endParaRPr lang="en-US" altLang="zh-CN" sz="2000" b="1" dirty="0">
              <a:ea typeface="楷体" pitchFamily="49" charset="-122"/>
            </a:endParaRPr>
          </a:p>
          <a:p>
            <a:pPr algn="l">
              <a:lnSpc>
                <a:spcPct val="125000"/>
              </a:lnSpc>
              <a:defRPr/>
            </a:pPr>
            <a:r>
              <a:rPr lang="zh-CN" altLang="en-US" sz="2000" b="1" dirty="0" smtClean="0">
                <a:ea typeface="楷体" pitchFamily="49" charset="-122"/>
              </a:rPr>
              <a:t>          琥珀 </a:t>
            </a:r>
            <a:r>
              <a:rPr lang="en-US" altLang="zh-CN" sz="2000" b="1" dirty="0">
                <a:ea typeface="楷体" pitchFamily="49" charset="-122"/>
              </a:rPr>
              <a:t>+ </a:t>
            </a:r>
            <a:r>
              <a:rPr lang="zh-CN" altLang="en-US" sz="2000" b="1" dirty="0">
                <a:ea typeface="楷体" pitchFamily="49" charset="-122"/>
              </a:rPr>
              <a:t>皮毛 </a:t>
            </a:r>
            <a:r>
              <a:rPr lang="zh-CN" altLang="en-US" sz="2000" b="1" dirty="0">
                <a:ea typeface="楷体" pitchFamily="49" charset="-122"/>
                <a:sym typeface="Symbol"/>
              </a:rPr>
              <a:t> 吸引力、火花</a:t>
            </a:r>
            <a:endParaRPr lang="en-US" altLang="zh-CN" sz="2000" b="1" dirty="0">
              <a:ea typeface="楷体" pitchFamily="49" charset="-122"/>
            </a:endParaRPr>
          </a:p>
          <a:p>
            <a:pPr marL="342900" indent="-342900" algn="l">
              <a:lnSpc>
                <a:spcPct val="125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CN" sz="2000" b="1" dirty="0">
                <a:ea typeface="楷体" pitchFamily="49" charset="-122"/>
              </a:rPr>
              <a:t>1600  </a:t>
            </a:r>
            <a:r>
              <a:rPr lang="zh-CN" altLang="en-US" sz="2000" b="1" dirty="0">
                <a:ea typeface="楷体" pitchFamily="49" charset="-122"/>
              </a:rPr>
              <a:t>英国  </a:t>
            </a:r>
            <a:r>
              <a:rPr lang="en-US" altLang="zh-CN" sz="2000" b="1" dirty="0">
                <a:ea typeface="楷体" pitchFamily="49" charset="-122"/>
              </a:rPr>
              <a:t>William Gilbert  </a:t>
            </a:r>
            <a:r>
              <a:rPr lang="zh-CN" altLang="en-US" sz="2000" b="1" dirty="0">
                <a:ea typeface="楷体" pitchFamily="49" charset="-122"/>
              </a:rPr>
              <a:t>御医、物理学家</a:t>
            </a:r>
            <a:endParaRPr lang="en-US" altLang="zh-CN" sz="2000" b="1" dirty="0">
              <a:ea typeface="楷体" pitchFamily="49" charset="-122"/>
            </a:endParaRPr>
          </a:p>
          <a:p>
            <a:pPr algn="l">
              <a:lnSpc>
                <a:spcPct val="125000"/>
              </a:lnSpc>
              <a:defRPr/>
            </a:pPr>
            <a:r>
              <a:rPr lang="zh-CN" altLang="en-US" sz="2000" b="1" dirty="0" smtClean="0">
                <a:ea typeface="楷体" pitchFamily="49" charset="-122"/>
              </a:rPr>
              <a:t>          琥珀</a:t>
            </a:r>
            <a:r>
              <a:rPr lang="zh-CN" altLang="en-US" sz="2000" b="1" dirty="0">
                <a:ea typeface="楷体" pitchFamily="49" charset="-122"/>
              </a:rPr>
              <a:t>以外其它物体的起电、电与磁相异、</a:t>
            </a:r>
            <a:r>
              <a:rPr lang="en-US" altLang="zh-CN" sz="2000" b="1" dirty="0">
                <a:ea typeface="楷体" pitchFamily="49" charset="-122"/>
              </a:rPr>
              <a:t>《</a:t>
            </a:r>
            <a:r>
              <a:rPr lang="zh-CN" altLang="en-US" sz="2000" b="1" dirty="0">
                <a:ea typeface="楷体" pitchFamily="49" charset="-122"/>
              </a:rPr>
              <a:t>论磁石</a:t>
            </a:r>
            <a:r>
              <a:rPr lang="en-US" altLang="zh-CN" sz="2000" b="1" dirty="0">
                <a:ea typeface="楷体" pitchFamily="49" charset="-122"/>
              </a:rPr>
              <a:t>》</a:t>
            </a:r>
          </a:p>
          <a:p>
            <a:pPr algn="l">
              <a:lnSpc>
                <a:spcPct val="125000"/>
              </a:lnSpc>
              <a:defRPr/>
            </a:pPr>
            <a:r>
              <a:rPr lang="zh-CN" altLang="en-US" sz="2000" b="1" dirty="0" smtClean="0">
                <a:latin typeface="+mn-lt"/>
                <a:ea typeface="楷体" pitchFamily="49" charset="-122"/>
              </a:rPr>
              <a:t>          新</a:t>
            </a:r>
            <a:r>
              <a:rPr lang="zh-CN" altLang="en-US" sz="2000" b="1" dirty="0">
                <a:latin typeface="+mn-lt"/>
                <a:ea typeface="楷体" pitchFamily="49" charset="-122"/>
              </a:rPr>
              <a:t>拉丁术语</a:t>
            </a:r>
            <a:r>
              <a:rPr lang="en-US" altLang="zh-CN" sz="2000" b="1" dirty="0" err="1">
                <a:latin typeface="+mn-lt"/>
                <a:ea typeface="楷体" pitchFamily="49" charset="-122"/>
              </a:rPr>
              <a:t>electricus</a:t>
            </a:r>
            <a:r>
              <a:rPr lang="zh-CN" altLang="en-US" sz="2000" b="1" dirty="0">
                <a:latin typeface="+mn-lt"/>
                <a:ea typeface="楷体" pitchFamily="49" charset="-122"/>
              </a:rPr>
              <a:t>（类琥珀）</a:t>
            </a:r>
            <a:endParaRPr lang="en-US" altLang="zh-CN" sz="2000" b="1" dirty="0">
              <a:latin typeface="+mn-lt"/>
              <a:ea typeface="楷体" pitchFamily="49" charset="-122"/>
            </a:endParaRPr>
          </a:p>
          <a:p>
            <a:pPr marL="342900" indent="-342900" algn="l">
              <a:lnSpc>
                <a:spcPct val="125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CN" sz="2000" b="1" dirty="0">
                <a:ea typeface="楷体" pitchFamily="49" charset="-122"/>
              </a:rPr>
              <a:t>1646  </a:t>
            </a:r>
            <a:r>
              <a:rPr lang="zh-CN" altLang="en-US" sz="2000" b="1" dirty="0">
                <a:ea typeface="楷体" pitchFamily="49" charset="-122"/>
              </a:rPr>
              <a:t>英国  </a:t>
            </a:r>
            <a:r>
              <a:rPr lang="en-US" altLang="zh-CN" sz="2000" b="1" dirty="0">
                <a:ea typeface="楷体" pitchFamily="49" charset="-122"/>
              </a:rPr>
              <a:t>Thomas Browne  </a:t>
            </a:r>
            <a:r>
              <a:rPr lang="zh-CN" altLang="en-US" sz="2000" b="1" dirty="0">
                <a:ea typeface="楷体" pitchFamily="49" charset="-122"/>
              </a:rPr>
              <a:t>作家</a:t>
            </a:r>
            <a:endParaRPr lang="en-US" altLang="zh-CN" sz="2000" b="1" dirty="0">
              <a:ea typeface="楷体" pitchFamily="49" charset="-122"/>
            </a:endParaRPr>
          </a:p>
          <a:p>
            <a:pPr algn="l">
              <a:lnSpc>
                <a:spcPct val="125000"/>
              </a:lnSpc>
              <a:defRPr/>
            </a:pPr>
            <a:r>
              <a:rPr lang="zh-CN" altLang="en-US" sz="2000" b="1" dirty="0" smtClean="0">
                <a:ea typeface="楷体" pitchFamily="49" charset="-122"/>
              </a:rPr>
              <a:t>          引入</a:t>
            </a:r>
            <a:r>
              <a:rPr lang="en-US" altLang="zh-CN" sz="2000" b="1" dirty="0" err="1">
                <a:ea typeface="楷体" pitchFamily="49" charset="-122"/>
              </a:rPr>
              <a:t>electruc</a:t>
            </a:r>
            <a:r>
              <a:rPr lang="zh-CN" altLang="en-US" sz="2000" b="1" dirty="0">
                <a:ea typeface="楷体" pitchFamily="49" charset="-122"/>
              </a:rPr>
              <a:t>、</a:t>
            </a:r>
            <a:r>
              <a:rPr lang="en-US" altLang="zh-CN" sz="2000" b="1" dirty="0">
                <a:ea typeface="楷体" pitchFamily="49" charset="-122"/>
              </a:rPr>
              <a:t>electricity</a:t>
            </a:r>
          </a:p>
          <a:p>
            <a:pPr marL="342900" indent="-342900" algn="l">
              <a:lnSpc>
                <a:spcPct val="125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CN" sz="2000" b="1" dirty="0">
                <a:latin typeface="+mn-lt"/>
                <a:ea typeface="楷体" pitchFamily="49" charset="-122"/>
              </a:rPr>
              <a:t>1660  </a:t>
            </a:r>
            <a:r>
              <a:rPr lang="zh-CN" altLang="en-US" sz="2000" b="1" dirty="0">
                <a:latin typeface="+mn-lt"/>
                <a:ea typeface="楷体" pitchFamily="49" charset="-122"/>
              </a:rPr>
              <a:t>静电发电机；</a:t>
            </a:r>
            <a:r>
              <a:rPr lang="en-US" altLang="zh-CN" sz="2000" b="1" dirty="0">
                <a:latin typeface="+mn-lt"/>
                <a:ea typeface="楷体" pitchFamily="49" charset="-122"/>
              </a:rPr>
              <a:t>1729  </a:t>
            </a:r>
            <a:r>
              <a:rPr lang="zh-CN" altLang="en-US" sz="2000" b="1" dirty="0">
                <a:latin typeface="+mn-lt"/>
                <a:ea typeface="楷体" pitchFamily="49" charset="-122"/>
              </a:rPr>
              <a:t>电传导；</a:t>
            </a:r>
            <a:r>
              <a:rPr lang="en-US" altLang="zh-CN" sz="2000" b="1" dirty="0">
                <a:latin typeface="+mn-lt"/>
                <a:ea typeface="楷体" pitchFamily="49" charset="-122"/>
              </a:rPr>
              <a:t>1733  </a:t>
            </a:r>
            <a:r>
              <a:rPr lang="zh-CN" altLang="en-US" sz="2000" b="1" dirty="0">
                <a:latin typeface="+mn-lt"/>
                <a:ea typeface="楷体" pitchFamily="49" charset="-122"/>
              </a:rPr>
              <a:t>玻璃电和琥珀电</a:t>
            </a:r>
            <a:endParaRPr lang="en-US" altLang="zh-CN" sz="2000" b="1" dirty="0">
              <a:latin typeface="+mn-lt"/>
              <a:ea typeface="楷体" pitchFamily="49" charset="-122"/>
            </a:endParaRPr>
          </a:p>
          <a:p>
            <a:pPr marL="342900" indent="-342900" algn="l">
              <a:lnSpc>
                <a:spcPct val="125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CN" sz="2000" b="1" dirty="0">
                <a:latin typeface="+mn-lt"/>
                <a:ea typeface="楷体" pitchFamily="49" charset="-122"/>
              </a:rPr>
              <a:t>1740s  </a:t>
            </a:r>
            <a:r>
              <a:rPr lang="zh-CN" altLang="en-US" sz="2000" b="1" dirty="0">
                <a:latin typeface="+mn-lt"/>
                <a:ea typeface="楷体" pitchFamily="49" charset="-122"/>
              </a:rPr>
              <a:t>美国 </a:t>
            </a:r>
            <a:r>
              <a:rPr lang="en-US" altLang="zh-CN" sz="2000" b="1" dirty="0">
                <a:latin typeface="+mn-lt"/>
                <a:ea typeface="楷体" pitchFamily="49" charset="-122"/>
              </a:rPr>
              <a:t>Benjamin Franklin</a:t>
            </a:r>
          </a:p>
          <a:p>
            <a:pPr algn="l">
              <a:lnSpc>
                <a:spcPct val="125000"/>
              </a:lnSpc>
              <a:defRPr/>
            </a:pPr>
            <a:r>
              <a:rPr lang="zh-CN" altLang="en-US" sz="2000" b="1" dirty="0" smtClean="0">
                <a:latin typeface="+mn-lt"/>
                <a:ea typeface="楷体" pitchFamily="49" charset="-122"/>
              </a:rPr>
              <a:t>         电</a:t>
            </a:r>
            <a:r>
              <a:rPr lang="zh-CN" altLang="en-US" sz="2000" b="1" dirty="0">
                <a:latin typeface="+mn-lt"/>
                <a:ea typeface="楷体" pitchFamily="49" charset="-122"/>
              </a:rPr>
              <a:t>单流体理论、正（玻璃电）负电（琥珀电）、电荷守恒（</a:t>
            </a:r>
            <a:r>
              <a:rPr lang="en-US" altLang="zh-CN" sz="2000" b="1" dirty="0">
                <a:latin typeface="+mn-lt"/>
                <a:ea typeface="楷体" pitchFamily="49" charset="-122"/>
              </a:rPr>
              <a:t>1747</a:t>
            </a:r>
            <a:r>
              <a:rPr lang="zh-CN" altLang="en-US" sz="2000" b="1" dirty="0">
                <a:latin typeface="+mn-lt"/>
                <a:ea typeface="楷体" pitchFamily="49" charset="-122"/>
              </a:rPr>
              <a:t>）</a:t>
            </a:r>
            <a:endParaRPr lang="en-US" altLang="zh-CN" sz="2000" b="1" dirty="0">
              <a:latin typeface="+mn-lt"/>
              <a:ea typeface="楷体" pitchFamily="49" charset="-122"/>
            </a:endParaRPr>
          </a:p>
        </p:txBody>
      </p:sp>
      <p:pic>
        <p:nvPicPr>
          <p:cNvPr id="15365" name="Picture 2" descr="File:Malapterurus electricus 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7532" y="1988840"/>
            <a:ext cx="2412777" cy="1439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30480944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5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ext Box 6"/>
          <p:cNvSpPr txBox="1">
            <a:spLocks noChangeArrowheads="1"/>
          </p:cNvSpPr>
          <p:nvPr/>
        </p:nvSpPr>
        <p:spPr bwMode="auto">
          <a:xfrm>
            <a:off x="356693" y="188640"/>
            <a:ext cx="234791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800" b="1" dirty="0">
                <a:ea typeface="楷体_GB2312" pitchFamily="49" charset="-122"/>
                <a:sym typeface="Wingdings" pitchFamily="2" charset="2"/>
              </a:rPr>
              <a:t>静电库仑定律</a:t>
            </a:r>
            <a:endParaRPr lang="en-US" altLang="zh-CN" sz="2800" b="1" dirty="0"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13" name="Text Box 6"/>
          <p:cNvSpPr txBox="1">
            <a:spLocks noChangeArrowheads="1"/>
          </p:cNvSpPr>
          <p:nvPr/>
        </p:nvSpPr>
        <p:spPr bwMode="auto">
          <a:xfrm>
            <a:off x="356693" y="764704"/>
            <a:ext cx="7632346" cy="393954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342900" indent="-342900" algn="l">
              <a:lnSpc>
                <a:spcPct val="125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CN" sz="2000" b="1" dirty="0">
                <a:latin typeface="+mn-lt"/>
                <a:ea typeface="楷体" pitchFamily="49" charset="-122"/>
              </a:rPr>
              <a:t>1767  </a:t>
            </a:r>
            <a:r>
              <a:rPr lang="zh-CN" altLang="en-US" sz="2000" b="1" dirty="0">
                <a:latin typeface="+mn-lt"/>
                <a:ea typeface="楷体" pitchFamily="49" charset="-122"/>
              </a:rPr>
              <a:t>英国  </a:t>
            </a:r>
            <a:r>
              <a:rPr lang="en-US" altLang="zh-CN" sz="2000" b="1" dirty="0">
                <a:latin typeface="+mn-lt"/>
                <a:ea typeface="楷体" pitchFamily="49" charset="-122"/>
              </a:rPr>
              <a:t>Joseph Priestley  </a:t>
            </a:r>
            <a:r>
              <a:rPr lang="zh-CN" altLang="en-US" sz="2000" b="1" dirty="0">
                <a:latin typeface="+mn-lt"/>
                <a:ea typeface="楷体" pitchFamily="49" charset="-122"/>
              </a:rPr>
              <a:t>化学家、教育家、牧师</a:t>
            </a:r>
            <a:endParaRPr lang="en-US" altLang="zh-CN" sz="2000" b="1" dirty="0">
              <a:latin typeface="+mn-lt"/>
              <a:ea typeface="楷体" pitchFamily="49" charset="-122"/>
            </a:endParaRPr>
          </a:p>
          <a:p>
            <a:pPr algn="l">
              <a:lnSpc>
                <a:spcPct val="125000"/>
              </a:lnSpc>
              <a:defRPr/>
            </a:pPr>
            <a:r>
              <a:rPr lang="en-US" altLang="zh-CN" sz="2000" b="1" dirty="0" smtClean="0">
                <a:latin typeface="+mn-lt"/>
                <a:ea typeface="楷体" pitchFamily="49" charset="-122"/>
              </a:rPr>
              <a:t>     	F </a:t>
            </a:r>
            <a:r>
              <a:rPr lang="en-US" altLang="zh-CN" sz="2000" b="1" dirty="0">
                <a:latin typeface="+mn-lt"/>
                <a:ea typeface="楷体" pitchFamily="49" charset="-122"/>
                <a:sym typeface="Symbol"/>
              </a:rPr>
              <a:t> </a:t>
            </a:r>
            <a:r>
              <a:rPr lang="en-US" altLang="zh-CN" sz="2000" b="1" dirty="0">
                <a:latin typeface="+mn-lt"/>
                <a:ea typeface="楷体" pitchFamily="49" charset="-122"/>
              </a:rPr>
              <a:t>r</a:t>
            </a:r>
            <a:r>
              <a:rPr lang="en-US" altLang="zh-CN" sz="2000" b="1" baseline="30000" dirty="0">
                <a:latin typeface="+mn-ea"/>
                <a:ea typeface="+mn-ea"/>
              </a:rPr>
              <a:t>-</a:t>
            </a:r>
            <a:r>
              <a:rPr lang="en-US" altLang="zh-CN" sz="2000" b="1" baseline="30000" dirty="0">
                <a:latin typeface="+mn-lt"/>
                <a:ea typeface="楷体" pitchFamily="49" charset="-122"/>
                <a:sym typeface="Symbol"/>
              </a:rPr>
              <a:t></a:t>
            </a:r>
            <a:r>
              <a:rPr lang="en-US" altLang="zh-CN" sz="2000" b="1" dirty="0">
                <a:latin typeface="+mn-lt"/>
                <a:ea typeface="楷体" pitchFamily="49" charset="-122"/>
                <a:sym typeface="Symbol"/>
              </a:rPr>
              <a:t>     = 2?</a:t>
            </a:r>
            <a:endParaRPr lang="en-US" altLang="zh-CN" sz="2000" b="1" dirty="0">
              <a:latin typeface="+mn-lt"/>
              <a:ea typeface="楷体" pitchFamily="49" charset="-122"/>
            </a:endParaRPr>
          </a:p>
          <a:p>
            <a:pPr marL="342900" indent="-342900" algn="l">
              <a:lnSpc>
                <a:spcPct val="125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CN" sz="2000" b="1" dirty="0">
                <a:ea typeface="楷体" pitchFamily="49" charset="-122"/>
              </a:rPr>
              <a:t>1769  </a:t>
            </a:r>
            <a:r>
              <a:rPr lang="zh-CN" altLang="en-US" sz="2000" b="1" dirty="0">
                <a:ea typeface="楷体" pitchFamily="49" charset="-122"/>
              </a:rPr>
              <a:t>英国  </a:t>
            </a:r>
            <a:r>
              <a:rPr lang="en-US" altLang="zh-CN" sz="2000" b="1" dirty="0">
                <a:ea typeface="楷体" pitchFamily="49" charset="-122"/>
              </a:rPr>
              <a:t>John Robison  </a:t>
            </a:r>
            <a:r>
              <a:rPr lang="zh-CN" altLang="en-US" sz="2000" b="1" dirty="0" smtClean="0">
                <a:ea typeface="楷体" pitchFamily="49" charset="-122"/>
              </a:rPr>
              <a:t>物理学家</a:t>
            </a:r>
            <a:endParaRPr lang="en-US" altLang="zh-CN" sz="2000" b="1" dirty="0" smtClean="0">
              <a:ea typeface="楷体" pitchFamily="49" charset="-122"/>
            </a:endParaRPr>
          </a:p>
          <a:p>
            <a:pPr lvl="2" algn="l">
              <a:lnSpc>
                <a:spcPct val="125000"/>
              </a:lnSpc>
              <a:buFont typeface="Symbol" pitchFamily="18" charset="2"/>
              <a:buChar char="d"/>
              <a:defRPr/>
            </a:pPr>
            <a:r>
              <a:rPr lang="en-US" altLang="zh-CN" sz="2000" b="1" dirty="0" smtClean="0">
                <a:ea typeface="楷体" pitchFamily="49" charset="-122"/>
                <a:sym typeface="Symbol"/>
              </a:rPr>
              <a:t> </a:t>
            </a:r>
            <a:r>
              <a:rPr lang="en-US" altLang="zh-CN" sz="2000" b="1" dirty="0">
                <a:ea typeface="楷体" pitchFamily="49" charset="-122"/>
                <a:sym typeface="Symbol"/>
              </a:rPr>
              <a:t>= 2.06</a:t>
            </a:r>
          </a:p>
          <a:p>
            <a:pPr marL="342900" indent="-342900" algn="l">
              <a:lnSpc>
                <a:spcPct val="125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CN" sz="2000" b="1" dirty="0">
                <a:ea typeface="楷体" pitchFamily="49" charset="-122"/>
              </a:rPr>
              <a:t>1770</a:t>
            </a:r>
            <a:r>
              <a:rPr lang="zh-CN" altLang="en-US" sz="2000" b="1" dirty="0">
                <a:ea typeface="楷体" pitchFamily="49" charset="-122"/>
              </a:rPr>
              <a:t>（</a:t>
            </a:r>
            <a:r>
              <a:rPr lang="en-US" altLang="zh-CN" sz="2000" b="1" dirty="0">
                <a:ea typeface="楷体" pitchFamily="49" charset="-122"/>
              </a:rPr>
              <a:t>1773</a:t>
            </a:r>
            <a:r>
              <a:rPr lang="zh-CN" altLang="en-US" sz="2000" b="1" dirty="0">
                <a:ea typeface="楷体" pitchFamily="49" charset="-122"/>
              </a:rPr>
              <a:t>）</a:t>
            </a:r>
            <a:r>
              <a:rPr lang="en-US" altLang="zh-CN" sz="2000" b="1" dirty="0">
                <a:ea typeface="楷体" pitchFamily="49" charset="-122"/>
              </a:rPr>
              <a:t>  </a:t>
            </a:r>
            <a:r>
              <a:rPr lang="zh-CN" altLang="en-US" sz="2000" b="1" dirty="0">
                <a:ea typeface="楷体" pitchFamily="49" charset="-122"/>
              </a:rPr>
              <a:t>英国  </a:t>
            </a:r>
            <a:r>
              <a:rPr lang="en-US" altLang="zh-CN" sz="2000" b="1" dirty="0">
                <a:ea typeface="楷体" pitchFamily="49" charset="-122"/>
              </a:rPr>
              <a:t>Henry Cavendish  </a:t>
            </a:r>
            <a:r>
              <a:rPr lang="zh-CN" altLang="en-US" sz="2000" b="1" dirty="0">
                <a:ea typeface="楷体" pitchFamily="49" charset="-122"/>
              </a:rPr>
              <a:t>物理学家、</a:t>
            </a:r>
            <a:r>
              <a:rPr lang="zh-CN" altLang="en-US" sz="2000" b="1" dirty="0" smtClean="0">
                <a:ea typeface="楷体" pitchFamily="49" charset="-122"/>
              </a:rPr>
              <a:t>化学家</a:t>
            </a:r>
            <a:r>
              <a:rPr lang="en-US" altLang="zh-CN" sz="2000" b="1" dirty="0" smtClean="0">
                <a:ea typeface="楷体" pitchFamily="49" charset="-122"/>
              </a:rPr>
              <a:t>	</a:t>
            </a:r>
            <a:endParaRPr lang="en-US" altLang="zh-CN" sz="2000" b="1" dirty="0">
              <a:ea typeface="楷体" pitchFamily="49" charset="-122"/>
            </a:endParaRPr>
          </a:p>
          <a:p>
            <a:pPr lvl="2" algn="l">
              <a:lnSpc>
                <a:spcPct val="125000"/>
              </a:lnSpc>
              <a:buFont typeface="Symbol" pitchFamily="18" charset="2"/>
              <a:buChar char="d"/>
              <a:defRPr/>
            </a:pPr>
            <a:r>
              <a:rPr lang="en-US" altLang="zh-CN" sz="2000" b="1" dirty="0">
                <a:ea typeface="楷体" pitchFamily="49" charset="-122"/>
                <a:sym typeface="Symbol"/>
              </a:rPr>
              <a:t> = 2   1/50</a:t>
            </a:r>
          </a:p>
          <a:p>
            <a:pPr marL="342900" indent="-342900" algn="l">
              <a:lnSpc>
                <a:spcPct val="125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CN" sz="2000" b="1" dirty="0" smtClean="0">
                <a:ea typeface="楷体" pitchFamily="49" charset="-122"/>
                <a:sym typeface="Symbol"/>
              </a:rPr>
              <a:t>1873  </a:t>
            </a:r>
            <a:r>
              <a:rPr lang="zh-CN" altLang="en-US" sz="2000" b="1" dirty="0">
                <a:ea typeface="楷体" pitchFamily="49" charset="-122"/>
                <a:sym typeface="Symbol"/>
              </a:rPr>
              <a:t>英国  </a:t>
            </a:r>
            <a:r>
              <a:rPr lang="en-US" altLang="zh-CN" sz="2000" b="1" dirty="0">
                <a:ea typeface="楷体" pitchFamily="49" charset="-122"/>
                <a:sym typeface="Symbol"/>
              </a:rPr>
              <a:t>James Clerk Maxwell </a:t>
            </a:r>
            <a:endParaRPr lang="en-US" altLang="zh-CN" sz="2000" b="1" dirty="0" smtClean="0">
              <a:ea typeface="楷体" pitchFamily="49" charset="-122"/>
              <a:sym typeface="Symbol"/>
            </a:endParaRPr>
          </a:p>
          <a:p>
            <a:pPr lvl="1" algn="l">
              <a:lnSpc>
                <a:spcPct val="125000"/>
              </a:lnSpc>
              <a:defRPr/>
            </a:pPr>
            <a:r>
              <a:rPr lang="en-US" altLang="zh-CN" sz="2000" b="1" dirty="0">
                <a:ea typeface="楷体" pitchFamily="49" charset="-122"/>
                <a:sym typeface="Symbol"/>
              </a:rPr>
              <a:t>	</a:t>
            </a:r>
            <a:r>
              <a:rPr lang="en-US" altLang="zh-CN" sz="2000" b="1" dirty="0" smtClean="0">
                <a:ea typeface="楷体" pitchFamily="49" charset="-122"/>
                <a:sym typeface="Symbol"/>
              </a:rPr>
              <a:t> </a:t>
            </a:r>
            <a:r>
              <a:rPr lang="en-US" altLang="zh-CN" sz="2000" b="1" dirty="0">
                <a:ea typeface="楷体" pitchFamily="49" charset="-122"/>
                <a:sym typeface="Symbol"/>
              </a:rPr>
              <a:t>= 2   1/21600</a:t>
            </a:r>
            <a:r>
              <a:rPr lang="zh-CN" altLang="en-US" sz="2000" b="1" dirty="0">
                <a:ea typeface="楷体" pitchFamily="49" charset="-122"/>
                <a:sym typeface="Symbol"/>
              </a:rPr>
              <a:t>）</a:t>
            </a:r>
            <a:endParaRPr lang="en-US" altLang="zh-CN" sz="2000" b="1" dirty="0">
              <a:ea typeface="楷体" pitchFamily="49" charset="-122"/>
              <a:sym typeface="Symbol"/>
            </a:endParaRPr>
          </a:p>
          <a:p>
            <a:pPr marL="342900" indent="-342900" algn="l">
              <a:lnSpc>
                <a:spcPct val="125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CN" sz="2000" b="1" dirty="0">
                <a:ea typeface="楷体" pitchFamily="49" charset="-122"/>
              </a:rPr>
              <a:t>1785  Charles </a:t>
            </a:r>
            <a:r>
              <a:rPr lang="en-US" altLang="zh-CN" sz="2000" b="1" dirty="0" err="1">
                <a:ea typeface="楷体" pitchFamily="49" charset="-122"/>
              </a:rPr>
              <a:t>Augustin</a:t>
            </a:r>
            <a:r>
              <a:rPr lang="en-US" altLang="zh-CN" sz="2000" b="1" dirty="0">
                <a:ea typeface="楷体" pitchFamily="49" charset="-122"/>
              </a:rPr>
              <a:t> de Coulomb  </a:t>
            </a:r>
            <a:r>
              <a:rPr lang="zh-CN" altLang="en-US" sz="2000" b="1" dirty="0">
                <a:ea typeface="楷体" pitchFamily="49" charset="-122"/>
              </a:rPr>
              <a:t>物理学家、军事工程师</a:t>
            </a:r>
            <a:endParaRPr lang="en-US" altLang="zh-CN" sz="2000" b="1" dirty="0">
              <a:ea typeface="楷体" pitchFamily="49" charset="-122"/>
            </a:endParaRPr>
          </a:p>
          <a:p>
            <a:pPr lvl="2" algn="l">
              <a:lnSpc>
                <a:spcPct val="125000"/>
              </a:lnSpc>
              <a:buFont typeface="Symbol" pitchFamily="18" charset="2"/>
              <a:buChar char="d"/>
              <a:defRPr/>
            </a:pPr>
            <a:r>
              <a:rPr lang="en-US" altLang="zh-CN" sz="2000" b="1" dirty="0">
                <a:ea typeface="楷体" pitchFamily="49" charset="-122"/>
                <a:sym typeface="Symbol"/>
              </a:rPr>
              <a:t>= 2</a:t>
            </a:r>
          </a:p>
        </p:txBody>
      </p:sp>
      <p:sp>
        <p:nvSpPr>
          <p:cNvPr id="16388" name="Text Box 1027"/>
          <p:cNvSpPr txBox="1">
            <a:spLocks noChangeArrowheads="1"/>
          </p:cNvSpPr>
          <p:nvPr/>
        </p:nvSpPr>
        <p:spPr bwMode="auto">
          <a:xfrm>
            <a:off x="2627784" y="6317277"/>
            <a:ext cx="216058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fr-FR" altLang="zh-CN" sz="1200" b="1" dirty="0">
                <a:solidFill>
                  <a:srgbClr val="FFFF00"/>
                </a:solidFill>
              </a:rPr>
              <a:t>Charles Augustin de Coulomb</a:t>
            </a:r>
          </a:p>
          <a:p>
            <a:pPr algn="ctr" eaLnBrk="1" hangingPunct="1"/>
            <a:r>
              <a:rPr lang="fr-FR" altLang="zh-CN" sz="1200" b="1" dirty="0">
                <a:solidFill>
                  <a:srgbClr val="FFFF00"/>
                </a:solidFill>
              </a:rPr>
              <a:t>1736</a:t>
            </a:r>
            <a:r>
              <a:rPr lang="zh-CN" altLang="fr-FR" sz="1200" b="1" dirty="0">
                <a:solidFill>
                  <a:srgbClr val="FFFF00"/>
                </a:solidFill>
              </a:rPr>
              <a:t>－</a:t>
            </a:r>
            <a:r>
              <a:rPr lang="fr-FR" altLang="zh-CN" sz="1200" b="1" dirty="0">
                <a:solidFill>
                  <a:srgbClr val="FFFF00"/>
                </a:solidFill>
              </a:rPr>
              <a:t>1806</a:t>
            </a:r>
            <a:endParaRPr lang="en-US" altLang="zh-CN" sz="1600" b="1" dirty="0">
              <a:solidFill>
                <a:srgbClr val="FFFF00"/>
              </a:solidFill>
            </a:endParaRPr>
          </a:p>
        </p:txBody>
      </p:sp>
      <p:pic>
        <p:nvPicPr>
          <p:cNvPr id="16389" name="Picture 2" descr="http://upload.wikimedia.org/wikipedia/commons/4/42/Coulomb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999" y="4653136"/>
            <a:ext cx="1765300" cy="2076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90" name="Picture 4" descr="http://upload.wikimedia.org/wikipedia/commons/0/04/Bcoulomb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4293096"/>
            <a:ext cx="1982659" cy="25497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63924847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6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6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6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8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00000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5" y="-27384"/>
            <a:ext cx="500697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图片 3" descr="00000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9285" y="1615679"/>
            <a:ext cx="1776413" cy="482600"/>
          </a:xfrm>
          <a:prstGeom prst="rect">
            <a:avLst/>
          </a:prstGeom>
          <a:noFill/>
          <a:ln w="19050">
            <a:solidFill>
              <a:srgbClr val="FF33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直接箭头连接符 4"/>
          <p:cNvCxnSpPr>
            <a:cxnSpLocks noChangeShapeType="1"/>
          </p:cNvCxnSpPr>
          <p:nvPr/>
        </p:nvCxnSpPr>
        <p:spPr bwMode="auto">
          <a:xfrm rot="5400000">
            <a:off x="3734817" y="2865835"/>
            <a:ext cx="2571750" cy="1214437"/>
          </a:xfrm>
          <a:prstGeom prst="straightConnector1">
            <a:avLst/>
          </a:prstGeom>
          <a:noFill/>
          <a:ln w="19050" algn="ctr">
            <a:solidFill>
              <a:srgbClr val="FF3300"/>
            </a:solidFill>
            <a:prstDash val="dash"/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3278452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8" name="Text Box 6"/>
          <p:cNvSpPr txBox="1">
            <a:spLocks noChangeArrowheads="1"/>
          </p:cNvSpPr>
          <p:nvPr/>
        </p:nvSpPr>
        <p:spPr bwMode="auto">
          <a:xfrm>
            <a:off x="0" y="137166"/>
            <a:ext cx="583264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2800" b="1" dirty="0">
                <a:latin typeface="+mn-lt"/>
                <a:ea typeface="+mn-ea"/>
                <a:sym typeface="Wingdings" pitchFamily="2" charset="2"/>
              </a:rPr>
              <a:t>与引力的类比（静电、稳恒电流）</a:t>
            </a:r>
            <a:endParaRPr lang="en-US" altLang="zh-CN" sz="2800" b="1" dirty="0">
              <a:latin typeface="+mn-lt"/>
              <a:ea typeface="+mn-ea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 Box 6"/>
              <p:cNvSpPr txBox="1">
                <a:spLocks noChangeArrowheads="1"/>
              </p:cNvSpPr>
              <p:nvPr/>
            </p:nvSpPr>
            <p:spPr bwMode="auto">
              <a:xfrm>
                <a:off x="214313" y="936846"/>
                <a:ext cx="8701421" cy="5871864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marL="342900" indent="-342900" algn="l">
                  <a:lnSpc>
                    <a:spcPct val="125000"/>
                  </a:lnSpc>
                  <a:buFont typeface="Arial" panose="020B0604020202020204" pitchFamily="34" charset="0"/>
                  <a:buChar char="•"/>
                  <a:defRPr/>
                </a:pPr>
                <a:r>
                  <a:rPr lang="en-US" altLang="zh-CN" sz="2000" b="1" dirty="0" smtClean="0">
                    <a:latin typeface="+mn-lt"/>
                    <a:ea typeface="楷体" pitchFamily="49" charset="-122"/>
                  </a:rPr>
                  <a:t>1813  </a:t>
                </a:r>
                <a:r>
                  <a:rPr lang="zh-CN" altLang="en-US" sz="2000" b="1" dirty="0">
                    <a:latin typeface="+mn-lt"/>
                    <a:ea typeface="楷体" pitchFamily="49" charset="-122"/>
                  </a:rPr>
                  <a:t>法国 </a:t>
                </a:r>
                <a:r>
                  <a:rPr lang="en-US" altLang="zh-CN" sz="2000" b="1" dirty="0" err="1">
                    <a:latin typeface="+mn-lt"/>
                    <a:ea typeface="楷体" pitchFamily="49" charset="-122"/>
                  </a:rPr>
                  <a:t>Siméon</a:t>
                </a:r>
                <a:r>
                  <a:rPr lang="en-US" altLang="zh-CN" sz="2000" b="1" dirty="0">
                    <a:latin typeface="+mn-lt"/>
                    <a:ea typeface="楷体" pitchFamily="49" charset="-122"/>
                  </a:rPr>
                  <a:t> Denis Poisson  </a:t>
                </a:r>
                <a:r>
                  <a:rPr lang="zh-CN" altLang="en-US" sz="2000" b="1" dirty="0">
                    <a:latin typeface="+mn-lt"/>
                    <a:ea typeface="楷体" pitchFamily="49" charset="-122"/>
                  </a:rPr>
                  <a:t>物理学家、数学家</a:t>
                </a:r>
                <a:endParaRPr lang="en-US" altLang="zh-CN" sz="2000" b="1" dirty="0">
                  <a:latin typeface="+mn-lt"/>
                  <a:ea typeface="楷体" pitchFamily="49" charset="-122"/>
                </a:endParaRPr>
              </a:p>
              <a:p>
                <a:pPr algn="l">
                  <a:lnSpc>
                    <a:spcPct val="125000"/>
                  </a:lnSpc>
                  <a:defRPr/>
                </a:pPr>
                <a:r>
                  <a:rPr lang="zh-CN" altLang="en-US" sz="2000" b="1" dirty="0" smtClean="0">
                    <a:latin typeface="+mn-lt"/>
                    <a:ea typeface="楷体" pitchFamily="49" charset="-122"/>
                    <a:sym typeface="Symbol"/>
                  </a:rPr>
                  <a:t>         类比</a:t>
                </a:r>
                <a:r>
                  <a:rPr lang="zh-CN" altLang="en-US" sz="2000" b="1" dirty="0">
                    <a:latin typeface="+mn-lt"/>
                    <a:ea typeface="楷体" pitchFamily="49" charset="-122"/>
                    <a:sym typeface="Symbol"/>
                  </a:rPr>
                  <a:t>引力  静电场的</a:t>
                </a:r>
                <a:r>
                  <a:rPr lang="zh-CN" altLang="en-US" sz="2000" b="1" dirty="0" smtClean="0">
                    <a:latin typeface="+mn-lt"/>
                    <a:ea typeface="楷体" pitchFamily="49" charset="-122"/>
                    <a:sym typeface="Symbol"/>
                  </a:rPr>
                  <a:t>泊松方程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b="1" i="1" smtClean="0">
                            <a:solidFill>
                              <a:srgbClr val="FFFF00"/>
                            </a:solidFill>
                            <a:latin typeface="Cambria Math"/>
                            <a:ea typeface="楷体" pitchFamily="49" charset="-122"/>
                            <a:sym typeface="Symbol"/>
                          </a:rPr>
                        </m:ctrlPr>
                      </m:sSupPr>
                      <m:e>
                        <m:r>
                          <a:rPr lang="zh-CN" altLang="en-US" sz="2000" b="1" i="1" smtClean="0">
                            <a:solidFill>
                              <a:srgbClr val="FFFF00"/>
                            </a:solidFill>
                            <a:latin typeface="Cambria Math"/>
                            <a:ea typeface="楷体" pitchFamily="49" charset="-122"/>
                            <a:sym typeface="Symbol"/>
                          </a:rPr>
                          <m:t>𝛁</m:t>
                        </m:r>
                      </m:e>
                      <m:sup>
                        <m:r>
                          <a:rPr lang="en-US" altLang="zh-CN" sz="2000" b="1" i="1" smtClean="0">
                            <a:solidFill>
                              <a:srgbClr val="FFFF00"/>
                            </a:solidFill>
                            <a:latin typeface="Cambria Math"/>
                            <a:ea typeface="楷体" pitchFamily="49" charset="-122"/>
                            <a:sym typeface="Symbol"/>
                          </a:rPr>
                          <m:t>𝟐</m:t>
                        </m:r>
                      </m:sup>
                    </m:sSup>
                    <m:r>
                      <a:rPr lang="zh-CN" altLang="en-US" sz="2000" b="1" i="1" smtClean="0">
                        <a:solidFill>
                          <a:srgbClr val="FFFF00"/>
                        </a:solidFill>
                        <a:latin typeface="Cambria Math"/>
                        <a:ea typeface="楷体" pitchFamily="49" charset="-122"/>
                        <a:sym typeface="Symbol"/>
                      </a:rPr>
                      <m:t>𝝋</m:t>
                    </m:r>
                    <m:r>
                      <a:rPr lang="en-US" altLang="zh-CN" sz="2000" b="1" i="1" smtClean="0">
                        <a:solidFill>
                          <a:srgbClr val="FFFF00"/>
                        </a:solidFill>
                        <a:latin typeface="Cambria Math"/>
                        <a:ea typeface="楷体" pitchFamily="49" charset="-122"/>
                        <a:sym typeface="Symbol"/>
                      </a:rPr>
                      <m:t>=−</m:t>
                    </m:r>
                    <m:r>
                      <a:rPr lang="en-US" altLang="zh-CN" sz="2000" b="1" i="1" smtClean="0">
                        <a:solidFill>
                          <a:srgbClr val="FFFF00"/>
                        </a:solidFill>
                        <a:latin typeface="Cambria Math"/>
                        <a:ea typeface="楷体" pitchFamily="49" charset="-122"/>
                        <a:sym typeface="Symbol"/>
                      </a:rPr>
                      <m:t>𝟒</m:t>
                    </m:r>
                    <m:r>
                      <a:rPr lang="en-US" altLang="zh-CN" sz="2000" b="1" i="1" smtClean="0">
                        <a:solidFill>
                          <a:srgbClr val="FFFF00"/>
                        </a:solidFill>
                        <a:latin typeface="Cambria Math"/>
                        <a:ea typeface="楷体" pitchFamily="49" charset="-122"/>
                        <a:sym typeface="Symbol"/>
                      </a:rPr>
                      <m:t>𝝅𝝆</m:t>
                    </m:r>
                  </m:oMath>
                </a14:m>
                <a:endParaRPr lang="en-US" altLang="zh-CN" sz="2000" b="1" dirty="0">
                  <a:solidFill>
                    <a:srgbClr val="FFFF00"/>
                  </a:solidFill>
                  <a:latin typeface="+mn-lt"/>
                  <a:ea typeface="楷体" pitchFamily="49" charset="-122"/>
                </a:endParaRPr>
              </a:p>
              <a:p>
                <a:pPr marL="342900" indent="-342900" algn="l">
                  <a:lnSpc>
                    <a:spcPct val="125000"/>
                  </a:lnSpc>
                  <a:buFont typeface="Arial" panose="020B0604020202020204" pitchFamily="34" charset="0"/>
                  <a:buChar char="•"/>
                  <a:defRPr/>
                </a:pPr>
                <a:r>
                  <a:rPr lang="en-US" altLang="zh-CN" sz="2000" b="1" dirty="0">
                    <a:ea typeface="楷体" pitchFamily="49" charset="-122"/>
                  </a:rPr>
                  <a:t>1820  </a:t>
                </a:r>
                <a:r>
                  <a:rPr lang="zh-CN" altLang="en-US" sz="2000" b="1" dirty="0">
                    <a:ea typeface="楷体" pitchFamily="49" charset="-122"/>
                  </a:rPr>
                  <a:t>丹麦 </a:t>
                </a:r>
                <a:r>
                  <a:rPr lang="en-US" altLang="zh-CN" sz="2000" b="1" dirty="0">
                    <a:ea typeface="楷体" pitchFamily="49" charset="-122"/>
                  </a:rPr>
                  <a:t>Hans </a:t>
                </a:r>
                <a:r>
                  <a:rPr lang="en-US" altLang="zh-CN" sz="2000" b="1" dirty="0" err="1">
                    <a:ea typeface="楷体" pitchFamily="49" charset="-122"/>
                  </a:rPr>
                  <a:t>Ørsted</a:t>
                </a:r>
                <a:r>
                  <a:rPr lang="en-US" altLang="zh-CN" sz="2000" b="1" dirty="0">
                    <a:ea typeface="楷体" pitchFamily="49" charset="-122"/>
                  </a:rPr>
                  <a:t>  </a:t>
                </a:r>
                <a:r>
                  <a:rPr lang="zh-CN" altLang="en-US" sz="2000" b="1" dirty="0">
                    <a:ea typeface="楷体" pitchFamily="49" charset="-122"/>
                  </a:rPr>
                  <a:t>物理学家、化学家、文学家</a:t>
                </a:r>
                <a:endParaRPr lang="en-US" altLang="zh-CN" sz="2000" b="1" dirty="0">
                  <a:ea typeface="楷体" pitchFamily="49" charset="-122"/>
                </a:endParaRPr>
              </a:p>
              <a:p>
                <a:pPr algn="l">
                  <a:lnSpc>
                    <a:spcPct val="125000"/>
                  </a:lnSpc>
                  <a:defRPr/>
                </a:pPr>
                <a:r>
                  <a:rPr lang="zh-CN" altLang="en-US" sz="2000" b="1" dirty="0" smtClean="0">
                    <a:ea typeface="楷体" pitchFamily="49" charset="-122"/>
                    <a:sym typeface="Symbol"/>
                  </a:rPr>
                  <a:t>         </a:t>
                </a:r>
                <a:r>
                  <a:rPr lang="zh-CN" altLang="en-US" sz="2000" b="1" dirty="0" smtClean="0">
                    <a:solidFill>
                      <a:srgbClr val="FFFF00"/>
                    </a:solidFill>
                    <a:ea typeface="楷体" pitchFamily="49" charset="-122"/>
                    <a:sym typeface="Symbol"/>
                  </a:rPr>
                  <a:t>电流</a:t>
                </a:r>
                <a:r>
                  <a:rPr lang="zh-CN" altLang="en-US" sz="2000" b="1" dirty="0">
                    <a:solidFill>
                      <a:srgbClr val="FFFF00"/>
                    </a:solidFill>
                    <a:ea typeface="楷体" pitchFamily="49" charset="-122"/>
                    <a:sym typeface="Symbol"/>
                  </a:rPr>
                  <a:t>的磁效应</a:t>
                </a:r>
                <a:endParaRPr lang="en-US" altLang="zh-CN" sz="2000" b="1" dirty="0">
                  <a:solidFill>
                    <a:srgbClr val="FFFF00"/>
                  </a:solidFill>
                  <a:ea typeface="楷体" pitchFamily="49" charset="-122"/>
                  <a:sym typeface="Symbol"/>
                </a:endParaRPr>
              </a:p>
              <a:p>
                <a:pPr marL="342900" indent="-342900" algn="l">
                  <a:lnSpc>
                    <a:spcPct val="125000"/>
                  </a:lnSpc>
                  <a:buFont typeface="Arial" panose="020B0604020202020204" pitchFamily="34" charset="0"/>
                  <a:buChar char="•"/>
                  <a:defRPr/>
                </a:pPr>
                <a:r>
                  <a:rPr lang="en-US" altLang="zh-CN" sz="2000" b="1" dirty="0">
                    <a:ea typeface="楷体" pitchFamily="49" charset="-122"/>
                  </a:rPr>
                  <a:t>1820  </a:t>
                </a:r>
                <a:r>
                  <a:rPr lang="zh-CN" altLang="en-US" sz="2000" b="1" dirty="0">
                    <a:ea typeface="楷体" pitchFamily="49" charset="-122"/>
                  </a:rPr>
                  <a:t>法国 </a:t>
                </a:r>
                <a:r>
                  <a:rPr lang="en-US" altLang="zh-CN" sz="2000" b="1" dirty="0">
                    <a:ea typeface="楷体" pitchFamily="49" charset="-122"/>
                  </a:rPr>
                  <a:t>Jean-</a:t>
                </a:r>
                <a:r>
                  <a:rPr lang="en-US" altLang="zh-CN" sz="2000" b="1" dirty="0" err="1">
                    <a:ea typeface="楷体" pitchFamily="49" charset="-122"/>
                  </a:rPr>
                  <a:t>Baptiste</a:t>
                </a:r>
                <a:r>
                  <a:rPr lang="en-US" altLang="zh-CN" sz="2000" b="1" dirty="0">
                    <a:ea typeface="楷体" pitchFamily="49" charset="-122"/>
                  </a:rPr>
                  <a:t> </a:t>
                </a:r>
                <a:r>
                  <a:rPr lang="en-US" altLang="zh-CN" sz="2000" b="1" dirty="0" err="1">
                    <a:ea typeface="楷体" pitchFamily="49" charset="-122"/>
                  </a:rPr>
                  <a:t>Biot</a:t>
                </a:r>
                <a:r>
                  <a:rPr lang="en-US" altLang="zh-CN" sz="2000" b="1" dirty="0">
                    <a:ea typeface="楷体" pitchFamily="49" charset="-122"/>
                  </a:rPr>
                  <a:t>  </a:t>
                </a:r>
                <a:r>
                  <a:rPr lang="zh-CN" altLang="en-US" sz="2000" b="1" dirty="0">
                    <a:ea typeface="楷体" pitchFamily="49" charset="-122"/>
                  </a:rPr>
                  <a:t>物理学家、天文学家、数学家</a:t>
                </a:r>
                <a:endParaRPr lang="en-US" altLang="zh-CN" sz="2000" b="1" dirty="0">
                  <a:ea typeface="楷体" pitchFamily="49" charset="-122"/>
                </a:endParaRPr>
              </a:p>
              <a:p>
                <a:pPr algn="l">
                  <a:lnSpc>
                    <a:spcPct val="125000"/>
                  </a:lnSpc>
                  <a:defRPr/>
                </a:pPr>
                <a:r>
                  <a:rPr lang="zh-CN" altLang="en-US" sz="2000" b="1" dirty="0" smtClean="0">
                    <a:ea typeface="楷体" pitchFamily="49" charset="-122"/>
                  </a:rPr>
                  <a:t>               </a:t>
                </a:r>
                <a:r>
                  <a:rPr lang="zh-CN" altLang="en-US" sz="2000" b="1" dirty="0">
                    <a:ea typeface="楷体" pitchFamily="49" charset="-122"/>
                  </a:rPr>
                  <a:t>和</a:t>
                </a:r>
                <a:r>
                  <a:rPr lang="en-US" altLang="zh-CN" sz="2000" b="1" dirty="0" err="1">
                    <a:ea typeface="楷体" pitchFamily="49" charset="-122"/>
                  </a:rPr>
                  <a:t>Félix</a:t>
                </a:r>
                <a:r>
                  <a:rPr lang="en-US" altLang="zh-CN" sz="2000" b="1" dirty="0">
                    <a:ea typeface="楷体" pitchFamily="49" charset="-122"/>
                  </a:rPr>
                  <a:t> </a:t>
                </a:r>
                <a:r>
                  <a:rPr lang="en-US" altLang="zh-CN" sz="2000" b="1" dirty="0" err="1">
                    <a:ea typeface="楷体" pitchFamily="49" charset="-122"/>
                  </a:rPr>
                  <a:t>Savart</a:t>
                </a:r>
                <a:r>
                  <a:rPr lang="en-US" altLang="zh-CN" sz="2000" b="1" dirty="0">
                    <a:ea typeface="楷体" pitchFamily="49" charset="-122"/>
                  </a:rPr>
                  <a:t>  </a:t>
                </a:r>
                <a:r>
                  <a:rPr lang="zh-CN" altLang="en-US" sz="2000" b="1" dirty="0">
                    <a:ea typeface="楷体" pitchFamily="49" charset="-122"/>
                  </a:rPr>
                  <a:t>物理学家、医生</a:t>
                </a:r>
                <a:endParaRPr lang="en-US" altLang="zh-CN" sz="2000" b="1" dirty="0">
                  <a:ea typeface="楷体" pitchFamily="49" charset="-122"/>
                </a:endParaRPr>
              </a:p>
              <a:p>
                <a:pPr algn="l">
                  <a:lnSpc>
                    <a:spcPct val="125000"/>
                  </a:lnSpc>
                  <a:defRPr/>
                </a:pPr>
                <a:r>
                  <a:rPr lang="zh-CN" altLang="en-US" sz="2000" b="1" dirty="0" smtClean="0">
                    <a:ea typeface="楷体" pitchFamily="49" charset="-122"/>
                    <a:sym typeface="Symbol"/>
                  </a:rPr>
                  <a:t>         </a:t>
                </a:r>
                <a:r>
                  <a:rPr lang="zh-CN" altLang="en-US" sz="2000" b="1" dirty="0" smtClean="0">
                    <a:solidFill>
                      <a:srgbClr val="FFFF00"/>
                    </a:solidFill>
                    <a:ea typeface="楷体" pitchFamily="49" charset="-122"/>
                    <a:sym typeface="Symbol"/>
                  </a:rPr>
                  <a:t>毕</a:t>
                </a:r>
                <a:r>
                  <a:rPr lang="zh-CN" altLang="en-US" sz="2000" b="1" dirty="0">
                    <a:solidFill>
                      <a:srgbClr val="FFFF00"/>
                    </a:solidFill>
                    <a:ea typeface="楷体" pitchFamily="49" charset="-122"/>
                    <a:sym typeface="Symbol"/>
                  </a:rPr>
                  <a:t>奥</a:t>
                </a:r>
                <a:r>
                  <a:rPr lang="en-US" altLang="zh-CN" sz="2000" b="1" dirty="0">
                    <a:solidFill>
                      <a:srgbClr val="FFFF00"/>
                    </a:solidFill>
                    <a:ea typeface="楷体" pitchFamily="49" charset="-122"/>
                    <a:sym typeface="Symbol"/>
                  </a:rPr>
                  <a:t>-</a:t>
                </a:r>
                <a:r>
                  <a:rPr lang="zh-CN" altLang="en-US" sz="2000" b="1" dirty="0">
                    <a:solidFill>
                      <a:srgbClr val="FFFF00"/>
                    </a:solidFill>
                    <a:ea typeface="楷体" pitchFamily="49" charset="-122"/>
                    <a:sym typeface="Symbol"/>
                  </a:rPr>
                  <a:t>萨伐尔定律</a:t>
                </a:r>
                <a:endParaRPr lang="en-US" altLang="zh-CN" sz="2000" b="1" dirty="0">
                  <a:solidFill>
                    <a:srgbClr val="FFFF00"/>
                  </a:solidFill>
                  <a:ea typeface="楷体" pitchFamily="49" charset="-122"/>
                  <a:sym typeface="Symbol"/>
                </a:endParaRPr>
              </a:p>
              <a:p>
                <a:pPr marL="342900" indent="-342900" algn="l">
                  <a:lnSpc>
                    <a:spcPct val="125000"/>
                  </a:lnSpc>
                  <a:buFont typeface="Arial" panose="020B0604020202020204" pitchFamily="34" charset="0"/>
                  <a:buChar char="•"/>
                  <a:defRPr/>
                </a:pPr>
                <a:r>
                  <a:rPr lang="en-US" altLang="zh-CN" sz="2000" b="1" dirty="0">
                    <a:ea typeface="楷体" pitchFamily="49" charset="-122"/>
                  </a:rPr>
                  <a:t>1820  </a:t>
                </a:r>
                <a:r>
                  <a:rPr lang="zh-CN" altLang="en-US" sz="2000" b="1" dirty="0">
                    <a:ea typeface="楷体" pitchFamily="49" charset="-122"/>
                  </a:rPr>
                  <a:t>法国 </a:t>
                </a:r>
                <a:r>
                  <a:rPr lang="en-US" altLang="zh-CN" sz="2000" b="1" dirty="0">
                    <a:ea typeface="楷体" pitchFamily="49" charset="-122"/>
                  </a:rPr>
                  <a:t>André-Marie </a:t>
                </a:r>
                <a:r>
                  <a:rPr lang="en-US" altLang="zh-CN" sz="2000" b="1" dirty="0" err="1">
                    <a:ea typeface="楷体" pitchFamily="49" charset="-122"/>
                  </a:rPr>
                  <a:t>Ampère</a:t>
                </a:r>
                <a:r>
                  <a:rPr lang="en-US" altLang="zh-CN" sz="2000" b="1" dirty="0">
                    <a:ea typeface="楷体" pitchFamily="49" charset="-122"/>
                  </a:rPr>
                  <a:t>  </a:t>
                </a:r>
                <a:r>
                  <a:rPr lang="zh-CN" altLang="en-US" sz="2000" b="1" dirty="0">
                    <a:ea typeface="楷体" pitchFamily="49" charset="-122"/>
                  </a:rPr>
                  <a:t>物理学家、化学家、数学家</a:t>
                </a:r>
                <a:endParaRPr lang="en-US" altLang="zh-CN" sz="2000" b="1" dirty="0">
                  <a:ea typeface="楷体" pitchFamily="49" charset="-122"/>
                </a:endParaRPr>
              </a:p>
              <a:p>
                <a:pPr algn="l">
                  <a:lnSpc>
                    <a:spcPct val="125000"/>
                  </a:lnSpc>
                  <a:defRPr/>
                </a:pPr>
                <a:r>
                  <a:rPr lang="zh-CN" altLang="en-US" sz="2000" b="1" dirty="0" smtClean="0">
                    <a:ea typeface="楷体" pitchFamily="49" charset="-122"/>
                    <a:sym typeface="Symbol"/>
                  </a:rPr>
                  <a:t>         载</a:t>
                </a:r>
                <a:r>
                  <a:rPr lang="zh-CN" altLang="en-US" sz="2000" b="1" dirty="0">
                    <a:ea typeface="楷体" pitchFamily="49" charset="-122"/>
                    <a:sym typeface="Symbol"/>
                  </a:rPr>
                  <a:t>流导线间的</a:t>
                </a:r>
                <a:r>
                  <a:rPr lang="zh-CN" altLang="en-US" sz="2000" b="1" dirty="0" smtClean="0">
                    <a:solidFill>
                      <a:srgbClr val="FFFF00"/>
                    </a:solidFill>
                    <a:ea typeface="楷体" pitchFamily="49" charset="-122"/>
                    <a:sym typeface="Symbol"/>
                  </a:rPr>
                  <a:t>安培力</a:t>
                </a:r>
                <a:r>
                  <a:rPr lang="zh-CN" altLang="en-US" sz="2000" b="1" dirty="0" smtClean="0">
                    <a:ea typeface="楷体" pitchFamily="49" charset="-122"/>
                    <a:sym typeface="Symbol"/>
                  </a:rPr>
                  <a:t>。</a:t>
                </a:r>
                <a:r>
                  <a:rPr lang="zh-CN" altLang="en-US" sz="2000" b="1" dirty="0">
                    <a:ea typeface="楷体" pitchFamily="49" charset="-122"/>
                    <a:sym typeface="Symbol"/>
                  </a:rPr>
                  <a:t>次年，</a:t>
                </a:r>
                <a:r>
                  <a:rPr lang="zh-CN" altLang="en-US" sz="2000" b="1" dirty="0">
                    <a:solidFill>
                      <a:srgbClr val="FFFF00"/>
                    </a:solidFill>
                    <a:ea typeface="楷体" pitchFamily="49" charset="-122"/>
                    <a:sym typeface="Symbol"/>
                  </a:rPr>
                  <a:t>分子环流假说</a:t>
                </a:r>
                <a:r>
                  <a:rPr lang="zh-CN" altLang="en-US" sz="2000" b="1" dirty="0">
                    <a:ea typeface="楷体" pitchFamily="49" charset="-122"/>
                    <a:sym typeface="Symbol"/>
                  </a:rPr>
                  <a:t>。</a:t>
                </a:r>
                <a:endParaRPr lang="en-US" altLang="zh-CN" sz="2000" b="1" dirty="0">
                  <a:ea typeface="楷体" pitchFamily="49" charset="-122"/>
                  <a:sym typeface="Symbol"/>
                </a:endParaRPr>
              </a:p>
              <a:p>
                <a:pPr marL="342900" indent="-342900" algn="l">
                  <a:lnSpc>
                    <a:spcPct val="125000"/>
                  </a:lnSpc>
                  <a:buFont typeface="Arial" panose="020B0604020202020204" pitchFamily="34" charset="0"/>
                  <a:buChar char="•"/>
                  <a:defRPr/>
                </a:pPr>
                <a:r>
                  <a:rPr lang="en-US" altLang="zh-CN" sz="2000" b="1" dirty="0">
                    <a:ea typeface="楷体" pitchFamily="49" charset="-122"/>
                  </a:rPr>
                  <a:t>1826  </a:t>
                </a:r>
                <a:r>
                  <a:rPr lang="zh-CN" altLang="en-US" sz="2000" b="1" dirty="0">
                    <a:ea typeface="楷体" pitchFamily="49" charset="-122"/>
                  </a:rPr>
                  <a:t>法国 </a:t>
                </a:r>
                <a:r>
                  <a:rPr lang="en-US" altLang="zh-CN" sz="2000" b="1" dirty="0">
                    <a:ea typeface="楷体" pitchFamily="49" charset="-122"/>
                  </a:rPr>
                  <a:t>André-Marie </a:t>
                </a:r>
                <a:r>
                  <a:rPr lang="en-US" altLang="zh-CN" sz="2000" b="1" dirty="0" err="1">
                    <a:ea typeface="楷体" pitchFamily="49" charset="-122"/>
                  </a:rPr>
                  <a:t>Ampère</a:t>
                </a:r>
                <a:endParaRPr lang="en-US" altLang="zh-CN" sz="2000" b="1" dirty="0">
                  <a:ea typeface="楷体" pitchFamily="49" charset="-122"/>
                </a:endParaRPr>
              </a:p>
              <a:p>
                <a:pPr algn="l">
                  <a:lnSpc>
                    <a:spcPct val="125000"/>
                  </a:lnSpc>
                  <a:defRPr/>
                </a:pPr>
                <a:r>
                  <a:rPr lang="zh-CN" altLang="en-US" sz="2000" b="1" dirty="0" smtClean="0">
                    <a:ea typeface="楷体" pitchFamily="49" charset="-122"/>
                    <a:sym typeface="Symbol"/>
                  </a:rPr>
                  <a:t>         安培</a:t>
                </a:r>
                <a:r>
                  <a:rPr lang="zh-CN" altLang="en-US" sz="2000" b="1" dirty="0" smtClean="0">
                    <a:solidFill>
                      <a:srgbClr val="FFFF00"/>
                    </a:solidFill>
                    <a:ea typeface="楷体" pitchFamily="49" charset="-122"/>
                    <a:sym typeface="Symbol"/>
                  </a:rPr>
                  <a:t>环路定理</a:t>
                </a:r>
                <a:endParaRPr lang="en-US" altLang="zh-CN" sz="2000" b="1" dirty="0" smtClean="0">
                  <a:solidFill>
                    <a:srgbClr val="FFFF00"/>
                  </a:solidFill>
                  <a:ea typeface="楷体" pitchFamily="49" charset="-122"/>
                  <a:sym typeface="Symbol"/>
                </a:endParaRPr>
              </a:p>
              <a:p>
                <a:pPr marL="342900" indent="-342900" algn="l">
                  <a:lnSpc>
                    <a:spcPct val="125000"/>
                  </a:lnSpc>
                  <a:buFont typeface="Arial" panose="020B0604020202020204" pitchFamily="34" charset="0"/>
                  <a:buChar char="•"/>
                  <a:defRPr/>
                </a:pPr>
                <a:r>
                  <a:rPr lang="en-US" altLang="zh-CN" sz="2000" b="1" dirty="0" smtClean="0">
                    <a:ea typeface="楷体" pitchFamily="49" charset="-122"/>
                  </a:rPr>
                  <a:t>1828  </a:t>
                </a:r>
                <a:r>
                  <a:rPr lang="zh-CN" altLang="en-US" sz="2000" b="1" dirty="0">
                    <a:ea typeface="楷体" pitchFamily="49" charset="-122"/>
                  </a:rPr>
                  <a:t>英国 </a:t>
                </a:r>
                <a:r>
                  <a:rPr lang="en-US" altLang="zh-CN" sz="2000" b="1" dirty="0">
                    <a:ea typeface="楷体" pitchFamily="49" charset="-122"/>
                  </a:rPr>
                  <a:t>George </a:t>
                </a:r>
                <a:r>
                  <a:rPr lang="en-US" altLang="zh-CN" sz="2000" b="1" dirty="0">
                    <a:ea typeface="楷体" pitchFamily="49" charset="-122"/>
                  </a:rPr>
                  <a:t>Green</a:t>
                </a:r>
                <a:r>
                  <a:rPr lang="en-US" altLang="zh-CN" sz="2000" b="1" dirty="0">
                    <a:ea typeface="楷体" pitchFamily="49" charset="-122"/>
                  </a:rPr>
                  <a:t>  </a:t>
                </a:r>
                <a:r>
                  <a:rPr lang="zh-CN" altLang="en-US" sz="2000" b="1" dirty="0">
                    <a:ea typeface="楷体" pitchFamily="49" charset="-122"/>
                  </a:rPr>
                  <a:t>数学家、物理学家</a:t>
                </a:r>
                <a:endParaRPr lang="en-US" altLang="zh-CN" sz="2000" b="1" dirty="0">
                  <a:ea typeface="楷体" pitchFamily="49" charset="-122"/>
                </a:endParaRPr>
              </a:p>
              <a:p>
                <a:pPr algn="l">
                  <a:lnSpc>
                    <a:spcPct val="125000"/>
                  </a:lnSpc>
                  <a:defRPr/>
                </a:pPr>
                <a:r>
                  <a:rPr lang="zh-CN" altLang="en-US" sz="2000" b="1" dirty="0" smtClean="0">
                    <a:ea typeface="楷体" pitchFamily="49" charset="-122"/>
                    <a:sym typeface="Symbol"/>
                  </a:rPr>
                  <a:t>         一</a:t>
                </a:r>
                <a:r>
                  <a:rPr lang="zh-CN" altLang="en-US" sz="2000" b="1" dirty="0">
                    <a:ea typeface="楷体" pitchFamily="49" charset="-122"/>
                    <a:sym typeface="Symbol"/>
                  </a:rPr>
                  <a:t>种解非齐次微分方程的方法：</a:t>
                </a:r>
                <a:r>
                  <a:rPr lang="zh-CN" altLang="en-US" sz="2000" b="1" dirty="0">
                    <a:solidFill>
                      <a:srgbClr val="FFFF00"/>
                    </a:solidFill>
                    <a:ea typeface="楷体" pitchFamily="49" charset="-122"/>
                    <a:sym typeface="Symbol"/>
                  </a:rPr>
                  <a:t>格林函数法</a:t>
                </a:r>
                <a:endParaRPr lang="en-US" altLang="zh-CN" sz="2000" b="1" dirty="0">
                  <a:solidFill>
                    <a:srgbClr val="FFFF00"/>
                  </a:solidFill>
                  <a:ea typeface="楷体" pitchFamily="49" charset="-122"/>
                  <a:sym typeface="Symbol"/>
                </a:endParaRPr>
              </a:p>
              <a:p>
                <a:pPr marL="342900" indent="-342900" algn="l">
                  <a:lnSpc>
                    <a:spcPct val="125000"/>
                  </a:lnSpc>
                  <a:buFont typeface="Arial" panose="020B0604020202020204" pitchFamily="34" charset="0"/>
                  <a:buChar char="•"/>
                  <a:defRPr/>
                </a:pPr>
                <a:r>
                  <a:rPr lang="en-US" altLang="zh-CN" sz="2000" b="1" dirty="0">
                    <a:ea typeface="楷体" pitchFamily="49" charset="-122"/>
                  </a:rPr>
                  <a:t>1839  </a:t>
                </a:r>
                <a:r>
                  <a:rPr lang="zh-CN" altLang="en-US" sz="2000" b="1" dirty="0">
                    <a:ea typeface="楷体" pitchFamily="49" charset="-122"/>
                  </a:rPr>
                  <a:t>法国 </a:t>
                </a:r>
                <a:r>
                  <a:rPr lang="en-US" altLang="zh-CN" sz="2000" b="1" dirty="0">
                    <a:ea typeface="楷体" pitchFamily="49" charset="-122"/>
                  </a:rPr>
                  <a:t>Johann Karl Friedrich </a:t>
                </a:r>
                <a:r>
                  <a:rPr lang="en-US" altLang="zh-CN" sz="2000" b="1" dirty="0" err="1">
                    <a:ea typeface="楷体" pitchFamily="49" charset="-122"/>
                  </a:rPr>
                  <a:t>Gauß</a:t>
                </a:r>
                <a:r>
                  <a:rPr lang="en-US" altLang="zh-CN" sz="2000" b="1" dirty="0">
                    <a:ea typeface="楷体" pitchFamily="49" charset="-122"/>
                  </a:rPr>
                  <a:t>  </a:t>
                </a:r>
                <a:r>
                  <a:rPr lang="zh-CN" altLang="en-US" sz="2000" b="1" dirty="0">
                    <a:ea typeface="楷体" pitchFamily="49" charset="-122"/>
                  </a:rPr>
                  <a:t>数学家、物理学家、天文学家</a:t>
                </a:r>
                <a:endParaRPr lang="en-US" altLang="zh-CN" sz="2000" b="1" dirty="0">
                  <a:ea typeface="楷体" pitchFamily="49" charset="-122"/>
                </a:endParaRPr>
              </a:p>
              <a:p>
                <a:pPr algn="l">
                  <a:lnSpc>
                    <a:spcPct val="125000"/>
                  </a:lnSpc>
                  <a:defRPr/>
                </a:pPr>
                <a:r>
                  <a:rPr lang="zh-CN" altLang="en-US" sz="2000" b="1" dirty="0" smtClean="0">
                    <a:ea typeface="楷体" pitchFamily="49" charset="-122"/>
                    <a:sym typeface="Symbol"/>
                  </a:rPr>
                  <a:t>         </a:t>
                </a:r>
                <a:r>
                  <a:rPr lang="zh-CN" altLang="en-US" sz="2000" b="1" dirty="0" smtClean="0">
                    <a:solidFill>
                      <a:srgbClr val="FFFF00"/>
                    </a:solidFill>
                    <a:ea typeface="楷体" pitchFamily="49" charset="-122"/>
                    <a:sym typeface="Symbol"/>
                  </a:rPr>
                  <a:t>高斯定理</a:t>
                </a:r>
                <a:endParaRPr lang="en-US" altLang="zh-CN" sz="2000" b="1" dirty="0">
                  <a:solidFill>
                    <a:srgbClr val="FFFF00"/>
                  </a:solidFill>
                  <a:ea typeface="楷体" pitchFamily="49" charset="-122"/>
                  <a:sym typeface="Symbol"/>
                </a:endParaRPr>
              </a:p>
            </p:txBody>
          </p:sp>
        </mc:Choice>
        <mc:Fallback>
          <p:sp>
            <p:nvSpPr>
              <p:cNvPr id="13" name="Text 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14313" y="936846"/>
                <a:ext cx="8701421" cy="5871864"/>
              </a:xfrm>
              <a:prstGeom prst="rect">
                <a:avLst/>
              </a:prstGeom>
              <a:blipFill rotWithShape="1">
                <a:blip r:embed="rId4"/>
                <a:stretch>
                  <a:fillRect l="-560" t="-104"/>
                </a:stretch>
              </a:blipFill>
              <a:ln w="19050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050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28921034"/>
              </p:ext>
            </p:extLst>
          </p:nvPr>
        </p:nvGraphicFramePr>
        <p:xfrm>
          <a:off x="7380312" y="1486160"/>
          <a:ext cx="1368871" cy="3978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610" name="Equation" r:id="rId5" imgW="787320" imgH="228600" progId="Equation.DSMT4">
                  <p:embed/>
                </p:oleObj>
              </mc:Choice>
              <mc:Fallback>
                <p:oleObj name="Equation" r:id="rId5" imgW="78732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80312" y="1486160"/>
                        <a:ext cx="1368871" cy="397878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04867910"/>
              </p:ext>
            </p:extLst>
          </p:nvPr>
        </p:nvGraphicFramePr>
        <p:xfrm>
          <a:off x="6516216" y="4573244"/>
          <a:ext cx="2228751" cy="623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611" name="Equation" r:id="rId7" imgW="1409400" imgH="393480" progId="Equation.DSMT4">
                  <p:embed/>
                </p:oleObj>
              </mc:Choice>
              <mc:Fallback>
                <p:oleObj name="Equation" r:id="rId7" imgW="1409400" imgH="393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16216" y="4573244"/>
                        <a:ext cx="2228751" cy="623162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43287004"/>
              </p:ext>
            </p:extLst>
          </p:nvPr>
        </p:nvGraphicFramePr>
        <p:xfrm>
          <a:off x="7524328" y="6348534"/>
          <a:ext cx="1200026" cy="3928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612" name="Equation" r:id="rId9" imgW="736560" imgH="241200" progId="Equation.DSMT4">
                  <p:embed/>
                </p:oleObj>
              </mc:Choice>
              <mc:Fallback>
                <p:oleObj name="Equation" r:id="rId9" imgW="73656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24328" y="6348534"/>
                        <a:ext cx="1200026" cy="392834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3" name="Object 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59065138"/>
              </p:ext>
            </p:extLst>
          </p:nvPr>
        </p:nvGraphicFramePr>
        <p:xfrm>
          <a:off x="6660232" y="2892150"/>
          <a:ext cx="2088232" cy="7357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613" name="Equation" r:id="rId11" imgW="1409400" imgH="495000" progId="Equation.DSMT4">
                  <p:embed/>
                </p:oleObj>
              </mc:Choice>
              <mc:Fallback>
                <p:oleObj name="Equation" r:id="rId11" imgW="1409400" imgH="4950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60232" y="2892150"/>
                        <a:ext cx="2088232" cy="735728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15311913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1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1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1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1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File:M Faraday Th Phillips oil 184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0" y="2942389"/>
            <a:ext cx="2857500" cy="3694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51" name="Text Box 6"/>
          <p:cNvSpPr txBox="1">
            <a:spLocks noChangeArrowheads="1"/>
          </p:cNvSpPr>
          <p:nvPr/>
        </p:nvSpPr>
        <p:spPr bwMode="auto">
          <a:xfrm>
            <a:off x="311944" y="182698"/>
            <a:ext cx="4151312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800" b="1" dirty="0">
                <a:ea typeface="楷体_GB2312" pitchFamily="49" charset="-122"/>
                <a:sym typeface="Wingdings" pitchFamily="2" charset="2"/>
              </a:rPr>
              <a:t>实验突破：电磁感应现象</a:t>
            </a:r>
            <a:endParaRPr lang="en-US" altLang="zh-CN" sz="2800" b="1" dirty="0"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13" name="Text Box 6"/>
          <p:cNvSpPr txBox="1">
            <a:spLocks noChangeArrowheads="1"/>
          </p:cNvSpPr>
          <p:nvPr/>
        </p:nvSpPr>
        <p:spPr bwMode="auto">
          <a:xfrm>
            <a:off x="500063" y="1000125"/>
            <a:ext cx="8248401" cy="163195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457200" indent="-457200" algn="l">
              <a:lnSpc>
                <a:spcPct val="125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CN" sz="2000" b="1" dirty="0">
                <a:latin typeface="+mn-lt"/>
                <a:ea typeface="楷体" pitchFamily="49" charset="-122"/>
              </a:rPr>
              <a:t>1831</a:t>
            </a:r>
            <a:r>
              <a:rPr lang="zh-CN" altLang="en-US" sz="2000" b="1" dirty="0">
                <a:latin typeface="+mn-lt"/>
                <a:ea typeface="楷体" pitchFamily="49" charset="-122"/>
              </a:rPr>
              <a:t>  英国 </a:t>
            </a:r>
            <a:r>
              <a:rPr lang="en-US" altLang="zh-CN" sz="2000" b="1" dirty="0">
                <a:latin typeface="+mn-lt"/>
                <a:ea typeface="楷体" pitchFamily="49" charset="-122"/>
              </a:rPr>
              <a:t>Michael Faraday  </a:t>
            </a:r>
            <a:r>
              <a:rPr lang="zh-CN" altLang="en-US" sz="2000" b="1" dirty="0">
                <a:latin typeface="+mn-lt"/>
                <a:ea typeface="楷体" pitchFamily="49" charset="-122"/>
              </a:rPr>
              <a:t>物理学家</a:t>
            </a:r>
            <a:endParaRPr lang="en-US" altLang="zh-CN" sz="2000" b="1" dirty="0">
              <a:latin typeface="+mn-lt"/>
              <a:ea typeface="楷体" pitchFamily="49" charset="-122"/>
            </a:endParaRPr>
          </a:p>
          <a:p>
            <a:pPr marL="457200" indent="-457200" algn="l">
              <a:lnSpc>
                <a:spcPct val="125000"/>
              </a:lnSpc>
              <a:defRPr/>
            </a:pPr>
            <a:r>
              <a:rPr lang="zh-CN" altLang="en-US" sz="2000" b="1" dirty="0" smtClean="0">
                <a:latin typeface="+mn-lt"/>
                <a:ea typeface="楷体" pitchFamily="49" charset="-122"/>
                <a:sym typeface="Symbol"/>
              </a:rPr>
              <a:t>       线圈</a:t>
            </a:r>
            <a:r>
              <a:rPr lang="zh-CN" altLang="en-US" sz="2000" b="1" dirty="0">
                <a:latin typeface="+mn-lt"/>
                <a:ea typeface="楷体" pitchFamily="49" charset="-122"/>
                <a:sym typeface="Symbol"/>
              </a:rPr>
              <a:t>之间，因其一之电流变化而在另一线圈中感应出电流；</a:t>
            </a:r>
            <a:endParaRPr lang="en-US" altLang="zh-CN" sz="2000" b="1" dirty="0">
              <a:latin typeface="+mn-lt"/>
              <a:ea typeface="楷体" pitchFamily="49" charset="-122"/>
              <a:sym typeface="Symbol"/>
            </a:endParaRPr>
          </a:p>
          <a:p>
            <a:pPr marL="457200" indent="-457200" algn="l">
              <a:lnSpc>
                <a:spcPct val="125000"/>
              </a:lnSpc>
              <a:defRPr/>
            </a:pPr>
            <a:r>
              <a:rPr lang="zh-CN" altLang="en-US" sz="2000" b="1" dirty="0" smtClean="0">
                <a:latin typeface="+mn-lt"/>
                <a:ea typeface="楷体" pitchFamily="49" charset="-122"/>
                <a:sym typeface="Symbol"/>
              </a:rPr>
              <a:t>       </a:t>
            </a:r>
            <a:r>
              <a:rPr lang="zh-CN" altLang="en-US" sz="2000" b="1" dirty="0" smtClean="0">
                <a:solidFill>
                  <a:srgbClr val="FFFF00"/>
                </a:solidFill>
                <a:latin typeface="+mn-lt"/>
                <a:ea typeface="楷体" pitchFamily="49" charset="-122"/>
                <a:sym typeface="Symbol"/>
              </a:rPr>
              <a:t>法拉第电磁感应定律</a:t>
            </a:r>
            <a:r>
              <a:rPr lang="zh-CN" altLang="en-US" sz="2000" b="1" dirty="0">
                <a:latin typeface="+mn-lt"/>
                <a:ea typeface="楷体" pitchFamily="49" charset="-122"/>
                <a:sym typeface="Symbol"/>
              </a:rPr>
              <a:t>（封闭回路感应电动势与磁通量变化率的关系）</a:t>
            </a:r>
            <a:endParaRPr lang="en-US" altLang="zh-CN" sz="2000" b="1" dirty="0">
              <a:latin typeface="+mn-lt"/>
              <a:ea typeface="楷体" pitchFamily="49" charset="-122"/>
            </a:endParaRPr>
          </a:p>
          <a:p>
            <a:pPr marL="457200" indent="-457200" algn="l">
              <a:lnSpc>
                <a:spcPct val="125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CN" sz="2000" b="1" dirty="0">
                <a:latin typeface="+mn-lt"/>
                <a:ea typeface="楷体" pitchFamily="49" charset="-122"/>
                <a:sym typeface="Symbol"/>
              </a:rPr>
              <a:t>1845</a:t>
            </a:r>
            <a:r>
              <a:rPr lang="zh-CN" altLang="en-US" sz="2000" b="1" dirty="0">
                <a:latin typeface="+mn-lt"/>
                <a:ea typeface="楷体" pitchFamily="49" charset="-122"/>
                <a:sym typeface="Symbol"/>
              </a:rPr>
              <a:t>年：法拉第效应光与磁、力线、场的概念；</a:t>
            </a:r>
            <a:endParaRPr lang="en-US" altLang="zh-CN" sz="2000" b="1" dirty="0">
              <a:latin typeface="+mn-lt"/>
              <a:ea typeface="楷体" pitchFamily="49" charset="-122"/>
              <a:sym typeface="Symbol"/>
            </a:endParaRPr>
          </a:p>
        </p:txBody>
      </p:sp>
      <p:sp>
        <p:nvSpPr>
          <p:cNvPr id="7" name="Text Box 1027"/>
          <p:cNvSpPr txBox="1">
            <a:spLocks noChangeArrowheads="1"/>
          </p:cNvSpPr>
          <p:nvPr/>
        </p:nvSpPr>
        <p:spPr bwMode="auto">
          <a:xfrm>
            <a:off x="6084168" y="5808857"/>
            <a:ext cx="1871663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1800" b="1" dirty="0">
                <a:solidFill>
                  <a:srgbClr val="FFFF00"/>
                </a:solidFill>
              </a:rPr>
              <a:t>Michael Faraday</a:t>
            </a:r>
          </a:p>
          <a:p>
            <a:pPr algn="ctr" eaLnBrk="1" hangingPunct="1"/>
            <a:r>
              <a:rPr lang="en-US" altLang="zh-CN" sz="1800" b="1" dirty="0">
                <a:solidFill>
                  <a:srgbClr val="FFFF00"/>
                </a:solidFill>
              </a:rPr>
              <a:t>1791</a:t>
            </a:r>
            <a:r>
              <a:rPr lang="zh-CN" altLang="en-US" sz="1800" b="1" dirty="0">
                <a:solidFill>
                  <a:srgbClr val="FFFF00"/>
                </a:solidFill>
              </a:rPr>
              <a:t>－</a:t>
            </a:r>
            <a:r>
              <a:rPr lang="en-US" altLang="zh-CN" sz="1800" b="1" dirty="0">
                <a:solidFill>
                  <a:srgbClr val="FFFF00"/>
                </a:solidFill>
              </a:rPr>
              <a:t>1867</a:t>
            </a:r>
          </a:p>
        </p:txBody>
      </p:sp>
    </p:spTree>
    <p:extLst>
      <p:ext uri="{BB962C8B-B14F-4D97-AF65-F5344CB8AC3E}">
        <p14:creationId xmlns:p14="http://schemas.microsoft.com/office/powerpoint/2010/main" val="4117459082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ext Box 6"/>
          <p:cNvSpPr txBox="1">
            <a:spLocks noChangeArrowheads="1"/>
          </p:cNvSpPr>
          <p:nvPr/>
        </p:nvSpPr>
        <p:spPr bwMode="auto">
          <a:xfrm>
            <a:off x="234275" y="296460"/>
            <a:ext cx="451326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800" b="1" dirty="0">
                <a:ea typeface="楷体_GB2312" pitchFamily="49" charset="-122"/>
                <a:sym typeface="Wingdings" pitchFamily="2" charset="2"/>
              </a:rPr>
              <a:t>理论提升：麦克斯韦方程组</a:t>
            </a:r>
            <a:endParaRPr lang="en-US" altLang="zh-CN" sz="2800" b="1" dirty="0"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199387" y="4181886"/>
            <a:ext cx="8544327" cy="26314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457200" indent="-4572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l" eaLnBrk="1" hangingPunct="1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>
                <a:ea typeface="楷体" pitchFamily="49" charset="-122"/>
              </a:rPr>
              <a:t>1856  </a:t>
            </a:r>
            <a:r>
              <a:rPr lang="zh-CN" altLang="en-US" sz="2000" b="1" dirty="0">
                <a:ea typeface="楷体" pitchFamily="49" charset="-122"/>
              </a:rPr>
              <a:t>英国 </a:t>
            </a:r>
            <a:r>
              <a:rPr lang="en-US" altLang="zh-CN" sz="2000" b="1" dirty="0">
                <a:ea typeface="楷体" pitchFamily="49" charset="-122"/>
              </a:rPr>
              <a:t>James Clerk Maxwell  </a:t>
            </a:r>
            <a:r>
              <a:rPr lang="zh-CN" altLang="en-US" sz="2000" b="1" dirty="0">
                <a:ea typeface="楷体" pitchFamily="49" charset="-122"/>
              </a:rPr>
              <a:t>物理学家、数学家</a:t>
            </a:r>
            <a:endParaRPr lang="en-US" altLang="zh-CN" sz="2000" b="1" dirty="0">
              <a:ea typeface="楷体" pitchFamily="49" charset="-122"/>
            </a:endParaRPr>
          </a:p>
          <a:p>
            <a:pPr algn="l" eaLnBrk="1" hangingPunct="1">
              <a:lnSpc>
                <a:spcPct val="125000"/>
              </a:lnSpc>
            </a:pPr>
            <a:r>
              <a:rPr lang="en-US" altLang="zh-CN" sz="2000" b="1" dirty="0" smtClean="0">
                <a:ea typeface="楷体" pitchFamily="49" charset="-122"/>
                <a:sym typeface="Symbol" pitchFamily="18" charset="2"/>
              </a:rPr>
              <a:t>            《</a:t>
            </a:r>
            <a:r>
              <a:rPr lang="zh-CN" altLang="en-US" sz="2000" b="1" dirty="0">
                <a:ea typeface="楷体" pitchFamily="49" charset="-122"/>
                <a:sym typeface="Symbol" pitchFamily="18" charset="2"/>
              </a:rPr>
              <a:t>论法拉第力线</a:t>
            </a:r>
            <a:r>
              <a:rPr lang="en-US" altLang="zh-CN" sz="2000" b="1" dirty="0">
                <a:ea typeface="楷体" pitchFamily="49" charset="-122"/>
                <a:sym typeface="Symbol" pitchFamily="18" charset="2"/>
              </a:rPr>
              <a:t>》</a:t>
            </a:r>
            <a:r>
              <a:rPr lang="zh-CN" altLang="en-US" sz="2000" b="1" dirty="0">
                <a:ea typeface="楷体" pitchFamily="49" charset="-122"/>
                <a:sym typeface="Symbol" pitchFamily="18" charset="2"/>
              </a:rPr>
              <a:t>；</a:t>
            </a:r>
            <a:r>
              <a:rPr lang="en-US" altLang="zh-CN" sz="2000" b="1" dirty="0">
                <a:ea typeface="楷体" pitchFamily="49" charset="-122"/>
                <a:sym typeface="Symbol" pitchFamily="18" charset="2"/>
              </a:rPr>
              <a:t>1861-62</a:t>
            </a:r>
            <a:r>
              <a:rPr lang="zh-CN" altLang="en-US" sz="2000" b="1" dirty="0">
                <a:ea typeface="楷体" pitchFamily="49" charset="-122"/>
                <a:sym typeface="Symbol" pitchFamily="18" charset="2"/>
              </a:rPr>
              <a:t>，</a:t>
            </a:r>
            <a:r>
              <a:rPr lang="en-US" altLang="zh-CN" sz="2000" b="1" dirty="0">
                <a:ea typeface="楷体" pitchFamily="49" charset="-122"/>
                <a:sym typeface="Symbol" pitchFamily="18" charset="2"/>
              </a:rPr>
              <a:t>《</a:t>
            </a:r>
            <a:r>
              <a:rPr lang="zh-CN" altLang="en-US" sz="2000" b="1" dirty="0">
                <a:ea typeface="楷体" pitchFamily="49" charset="-122"/>
                <a:sym typeface="Symbol" pitchFamily="18" charset="2"/>
              </a:rPr>
              <a:t>论物理力线</a:t>
            </a:r>
            <a:r>
              <a:rPr lang="en-US" altLang="zh-CN" sz="2000" b="1" dirty="0">
                <a:ea typeface="楷体" pitchFamily="49" charset="-122"/>
                <a:sym typeface="Symbol" pitchFamily="18" charset="2"/>
              </a:rPr>
              <a:t>》</a:t>
            </a:r>
            <a:r>
              <a:rPr lang="zh-CN" altLang="en-US" sz="2000" b="1" dirty="0">
                <a:ea typeface="楷体" pitchFamily="49" charset="-122"/>
                <a:sym typeface="Symbol" pitchFamily="18" charset="2"/>
              </a:rPr>
              <a:t>；</a:t>
            </a:r>
            <a:endParaRPr lang="en-US" altLang="zh-CN" sz="2000" b="1" dirty="0">
              <a:ea typeface="楷体" pitchFamily="49" charset="-122"/>
              <a:sym typeface="Symbol" pitchFamily="18" charset="2"/>
            </a:endParaRPr>
          </a:p>
          <a:p>
            <a:pPr algn="l" eaLnBrk="1" hangingPunct="1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>
                <a:ea typeface="楷体" pitchFamily="49" charset="-122"/>
                <a:sym typeface="Symbol" pitchFamily="18" charset="2"/>
              </a:rPr>
              <a:t>1865</a:t>
            </a:r>
            <a:r>
              <a:rPr lang="zh-CN" altLang="en-US" sz="2000" b="1" dirty="0">
                <a:ea typeface="楷体" pitchFamily="49" charset="-122"/>
                <a:sym typeface="Symbol" pitchFamily="18" charset="2"/>
              </a:rPr>
              <a:t>，</a:t>
            </a:r>
            <a:r>
              <a:rPr lang="en-US" altLang="zh-CN" sz="2000" b="1" dirty="0">
                <a:ea typeface="楷体" pitchFamily="49" charset="-122"/>
                <a:sym typeface="Symbol" pitchFamily="18" charset="2"/>
              </a:rPr>
              <a:t>《</a:t>
            </a:r>
            <a:r>
              <a:rPr lang="zh-CN" altLang="en-US" sz="2000" b="1" dirty="0">
                <a:ea typeface="楷体" pitchFamily="49" charset="-122"/>
                <a:sym typeface="Symbol" pitchFamily="18" charset="2"/>
              </a:rPr>
              <a:t>电磁场的动力学理论</a:t>
            </a:r>
            <a:r>
              <a:rPr lang="en-US" altLang="zh-CN" sz="2000" b="1" dirty="0">
                <a:ea typeface="楷体" pitchFamily="49" charset="-122"/>
                <a:sym typeface="Symbol" pitchFamily="18" charset="2"/>
              </a:rPr>
              <a:t>》</a:t>
            </a:r>
            <a:r>
              <a:rPr lang="zh-CN" altLang="en-US" sz="2000" b="1" dirty="0">
                <a:ea typeface="楷体" pitchFamily="49" charset="-122"/>
                <a:sym typeface="Symbol" pitchFamily="18" charset="2"/>
              </a:rPr>
              <a:t>： </a:t>
            </a:r>
            <a:endParaRPr lang="en-US" altLang="zh-CN" sz="2000" b="1" dirty="0">
              <a:ea typeface="楷体" pitchFamily="49" charset="-122"/>
              <a:sym typeface="Symbol" pitchFamily="18" charset="2"/>
            </a:endParaRPr>
          </a:p>
          <a:p>
            <a:pPr algn="l" eaLnBrk="1" hangingPunct="1">
              <a:lnSpc>
                <a:spcPct val="125000"/>
              </a:lnSpc>
            </a:pPr>
            <a:r>
              <a:rPr lang="en-US" altLang="zh-CN" sz="1800" b="1" dirty="0" smtClean="0">
                <a:ea typeface="楷体" pitchFamily="49" charset="-122"/>
                <a:sym typeface="Symbol" pitchFamily="18" charset="2"/>
              </a:rPr>
              <a:t>               20</a:t>
            </a:r>
            <a:r>
              <a:rPr lang="zh-CN" altLang="en-US" sz="1800" b="1" dirty="0">
                <a:ea typeface="楷体" pitchFamily="49" charset="-122"/>
                <a:sym typeface="Symbol" pitchFamily="18" charset="2"/>
              </a:rPr>
              <a:t>个方程：电位移、磁场力、电流、电动势、电弹性、电阻、</a:t>
            </a:r>
            <a:r>
              <a:rPr lang="zh-CN" altLang="en-US" sz="1800" b="1" dirty="0" smtClean="0">
                <a:ea typeface="楷体" pitchFamily="49" charset="-122"/>
                <a:sym typeface="Symbol" pitchFamily="18" charset="2"/>
              </a:rPr>
              <a:t>自由电荷</a:t>
            </a:r>
            <a:r>
              <a:rPr lang="zh-CN" altLang="en-US" sz="1800" b="1" dirty="0" smtClean="0">
                <a:ea typeface="楷体" pitchFamily="49" charset="-122"/>
                <a:sym typeface="Symbol" pitchFamily="18" charset="2"/>
              </a:rPr>
              <a:t>、</a:t>
            </a:r>
            <a:endParaRPr lang="en-US" altLang="zh-CN" sz="1800" b="1" dirty="0" smtClean="0">
              <a:ea typeface="楷体" pitchFamily="49" charset="-122"/>
              <a:sym typeface="Symbol" pitchFamily="18" charset="2"/>
            </a:endParaRPr>
          </a:p>
          <a:p>
            <a:pPr algn="l" eaLnBrk="1" hangingPunct="1">
              <a:lnSpc>
                <a:spcPct val="125000"/>
              </a:lnSpc>
            </a:pPr>
            <a:r>
              <a:rPr lang="en-US" altLang="zh-CN" sz="1800" b="1" dirty="0">
                <a:ea typeface="楷体" pitchFamily="49" charset="-122"/>
                <a:sym typeface="Symbol" pitchFamily="18" charset="2"/>
              </a:rPr>
              <a:t> </a:t>
            </a:r>
            <a:r>
              <a:rPr lang="en-US" altLang="zh-CN" sz="1800" b="1" dirty="0" smtClean="0">
                <a:ea typeface="楷体" pitchFamily="49" charset="-122"/>
                <a:sym typeface="Symbol" pitchFamily="18" charset="2"/>
              </a:rPr>
              <a:t>                                   </a:t>
            </a:r>
            <a:r>
              <a:rPr lang="zh-CN" altLang="en-US" sz="1800" b="1" dirty="0" smtClean="0">
                <a:ea typeface="楷体" pitchFamily="49" charset="-122"/>
                <a:sym typeface="Symbol" pitchFamily="18" charset="2"/>
              </a:rPr>
              <a:t>连续性方程</a:t>
            </a:r>
            <a:endParaRPr lang="en-US" altLang="zh-CN" sz="1800" b="1" dirty="0">
              <a:ea typeface="楷体" pitchFamily="49" charset="-122"/>
              <a:sym typeface="Symbol" pitchFamily="18" charset="2"/>
            </a:endParaRPr>
          </a:p>
          <a:p>
            <a:pPr algn="l" eaLnBrk="1" hangingPunct="1">
              <a:lnSpc>
                <a:spcPct val="125000"/>
              </a:lnSpc>
            </a:pPr>
            <a:r>
              <a:rPr lang="en-US" altLang="zh-CN" sz="1800" b="1" dirty="0" smtClean="0">
                <a:ea typeface="楷体" pitchFamily="49" charset="-122"/>
                <a:sym typeface="Symbol" pitchFamily="18" charset="2"/>
              </a:rPr>
              <a:t>               20</a:t>
            </a:r>
            <a:r>
              <a:rPr lang="zh-CN" altLang="en-US" sz="1800" b="1" dirty="0">
                <a:ea typeface="楷体" pitchFamily="49" charset="-122"/>
                <a:sym typeface="Symbol" pitchFamily="18" charset="2"/>
              </a:rPr>
              <a:t>个变量：电磁动量、磁场强度、电动热、传导电流、电位移、全电流</a:t>
            </a:r>
            <a:r>
              <a:rPr lang="zh-CN" altLang="en-US" sz="1800" b="1" dirty="0" smtClean="0">
                <a:ea typeface="楷体" pitchFamily="49" charset="-122"/>
                <a:sym typeface="Symbol" pitchFamily="18" charset="2"/>
              </a:rPr>
              <a:t>、 </a:t>
            </a:r>
            <a:endParaRPr lang="en-US" altLang="zh-CN" sz="1800" b="1" dirty="0">
              <a:ea typeface="楷体" pitchFamily="49" charset="-122"/>
              <a:sym typeface="Symbol" pitchFamily="18" charset="2"/>
            </a:endParaRPr>
          </a:p>
          <a:p>
            <a:pPr algn="l" eaLnBrk="1" hangingPunct="1">
              <a:lnSpc>
                <a:spcPct val="125000"/>
              </a:lnSpc>
            </a:pPr>
            <a:r>
              <a:rPr lang="en-US" altLang="zh-CN" sz="1800" b="1" dirty="0">
                <a:ea typeface="楷体" pitchFamily="49" charset="-122"/>
                <a:sym typeface="Symbol" pitchFamily="18" charset="2"/>
              </a:rPr>
              <a:t>                    </a:t>
            </a:r>
            <a:r>
              <a:rPr lang="en-US" altLang="zh-CN" sz="1800" b="1" dirty="0" smtClean="0">
                <a:ea typeface="楷体" pitchFamily="49" charset="-122"/>
                <a:sym typeface="Symbol" pitchFamily="18" charset="2"/>
              </a:rPr>
              <a:t>               </a:t>
            </a:r>
            <a:r>
              <a:rPr lang="zh-CN" altLang="en-US" sz="1800" b="1" dirty="0" smtClean="0">
                <a:ea typeface="楷体" pitchFamily="49" charset="-122"/>
                <a:sym typeface="Symbol" pitchFamily="18" charset="2"/>
              </a:rPr>
              <a:t>自由电荷</a:t>
            </a:r>
            <a:r>
              <a:rPr lang="zh-CN" altLang="en-US" sz="1800" b="1" dirty="0">
                <a:ea typeface="楷体" pitchFamily="49" charset="-122"/>
                <a:sym typeface="Symbol" pitchFamily="18" charset="2"/>
              </a:rPr>
              <a:t>电量、电势</a:t>
            </a:r>
          </a:p>
        </p:txBody>
      </p:sp>
      <p:pic>
        <p:nvPicPr>
          <p:cNvPr id="9" name="Picture 6" descr="File:James Clerk Maxwell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3282" y="1184694"/>
            <a:ext cx="2304256" cy="27724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 Box 1027"/>
          <p:cNvSpPr txBox="1">
            <a:spLocks noChangeArrowheads="1"/>
          </p:cNvSpPr>
          <p:nvPr/>
        </p:nvSpPr>
        <p:spPr bwMode="auto">
          <a:xfrm>
            <a:off x="5364088" y="1191242"/>
            <a:ext cx="2325687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1800" b="1" dirty="0">
                <a:solidFill>
                  <a:srgbClr val="FFFF00"/>
                </a:solidFill>
              </a:rPr>
              <a:t>James Clerk Maxwell</a:t>
            </a:r>
          </a:p>
          <a:p>
            <a:pPr algn="ctr" eaLnBrk="1" hangingPunct="1"/>
            <a:r>
              <a:rPr lang="en-US" altLang="zh-CN" sz="1800" b="1" dirty="0">
                <a:solidFill>
                  <a:srgbClr val="FFFF00"/>
                </a:solidFill>
              </a:rPr>
              <a:t>1831 – 1879 </a:t>
            </a:r>
          </a:p>
        </p:txBody>
      </p:sp>
    </p:spTree>
    <p:extLst>
      <p:ext uri="{BB962C8B-B14F-4D97-AF65-F5344CB8AC3E}">
        <p14:creationId xmlns:p14="http://schemas.microsoft.com/office/powerpoint/2010/main" val="2729642906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6"/>
          <p:cNvSpPr txBox="1">
            <a:spLocks/>
          </p:cNvSpPr>
          <p:nvPr/>
        </p:nvSpPr>
        <p:spPr>
          <a:xfrm>
            <a:off x="331788" y="188640"/>
            <a:ext cx="5233988" cy="5238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>
              <a:spcBef>
                <a:spcPct val="20000"/>
              </a:spcBef>
              <a:defRPr/>
            </a:pPr>
            <a:r>
              <a:rPr lang="zh-CN" altLang="en-US" sz="2800" b="1" kern="0" dirty="0">
                <a:latin typeface="+mj-lt"/>
                <a:ea typeface="+mj-ea"/>
                <a:cs typeface="+mj-cs"/>
              </a:rPr>
              <a:t>牛顿力学引发了第一次产业革命</a:t>
            </a:r>
          </a:p>
        </p:txBody>
      </p:sp>
      <p:pic>
        <p:nvPicPr>
          <p:cNvPr id="10243" name="Picture 7" descr="http://upload.wikimedia.org/wikipedia/commons/d/dd/William_Bell_Scott_-_Iron_and_Coa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7363" y="2071688"/>
            <a:ext cx="4508500" cy="456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4" name="Picture 9" descr="http://upload.wikimedia.org/wikipedia/commons/5/50/Sir_Isaac_Newton_by_Sir_Godfrey_Kneller%2C_Bt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788" y="2071688"/>
            <a:ext cx="3757612" cy="456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5" name="TextBox 7"/>
          <p:cNvSpPr txBox="1">
            <a:spLocks noChangeArrowheads="1"/>
          </p:cNvSpPr>
          <p:nvPr/>
        </p:nvSpPr>
        <p:spPr bwMode="auto">
          <a:xfrm>
            <a:off x="102466" y="1071563"/>
            <a:ext cx="8980344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457200" indent="-4572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200" b="1" dirty="0">
                <a:solidFill>
                  <a:srgbClr val="FFFF00"/>
                </a:solidFill>
                <a:latin typeface="楷体" pitchFamily="49" charset="-122"/>
                <a:ea typeface="楷体" pitchFamily="49" charset="-122"/>
              </a:rPr>
              <a:t>牛顿</a:t>
            </a:r>
            <a:r>
              <a:rPr lang="zh-CN" altLang="en-US" sz="2200" b="1" dirty="0">
                <a:latin typeface="楷体" pitchFamily="49" charset="-122"/>
                <a:ea typeface="楷体" pitchFamily="49" charset="-122"/>
              </a:rPr>
              <a:t>（物理学家、数学家、天文学家、自然哲学家和炼金术士）</a:t>
            </a:r>
            <a:endParaRPr lang="en-US" altLang="zh-CN" sz="2200" b="1" dirty="0">
              <a:latin typeface="楷体" pitchFamily="49" charset="-122"/>
              <a:ea typeface="楷体" pitchFamily="49" charset="-122"/>
            </a:endParaRPr>
          </a:p>
          <a:p>
            <a:pPr eaLnBrk="1" hangingPunct="1"/>
            <a:r>
              <a:rPr lang="zh-CN" altLang="en-US" sz="2200" b="1" dirty="0">
                <a:latin typeface="楷体" pitchFamily="49" charset="-122"/>
                <a:ea typeface="楷体" pitchFamily="49" charset="-122"/>
              </a:rPr>
              <a:t>提出了万有引力定律、三大运动定律，发明了微积分学、反射望远镜。</a:t>
            </a:r>
            <a:endParaRPr lang="en-US" altLang="zh-CN" sz="2200" b="1" dirty="0">
              <a:latin typeface="楷体" pitchFamily="49" charset="-122"/>
              <a:ea typeface="楷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16665384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6"/>
          <p:cNvSpPr txBox="1">
            <a:spLocks/>
          </p:cNvSpPr>
          <p:nvPr/>
        </p:nvSpPr>
        <p:spPr>
          <a:xfrm>
            <a:off x="323528" y="214313"/>
            <a:ext cx="7518400" cy="5238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>
              <a:spcBef>
                <a:spcPct val="20000"/>
              </a:spcBef>
              <a:defRPr/>
            </a:pPr>
            <a:r>
              <a:rPr lang="zh-CN" altLang="en-US" sz="2800" b="1" kern="0" dirty="0">
                <a:latin typeface="+mj-lt"/>
                <a:ea typeface="+mj-ea"/>
                <a:cs typeface="+mj-cs"/>
              </a:rPr>
              <a:t>麦克斯韦</a:t>
            </a:r>
            <a:r>
              <a:rPr lang="en-US" altLang="zh-CN" sz="2800" b="1" kern="0" dirty="0">
                <a:latin typeface="+mj-lt"/>
                <a:ea typeface="+mj-ea"/>
                <a:cs typeface="+mj-cs"/>
              </a:rPr>
              <a:t>-</a:t>
            </a:r>
            <a:r>
              <a:rPr lang="zh-CN" altLang="en-US" sz="2800" b="1" kern="0" dirty="0">
                <a:latin typeface="+mj-lt"/>
                <a:ea typeface="+mj-ea"/>
                <a:cs typeface="+mj-cs"/>
              </a:rPr>
              <a:t>法拉第电磁学引发了第二次产业革命</a:t>
            </a:r>
          </a:p>
        </p:txBody>
      </p:sp>
      <p:pic>
        <p:nvPicPr>
          <p:cNvPr id="11267" name="Picture 6" descr="File:James Clerk Maxwell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4690" y="3068960"/>
            <a:ext cx="2911685" cy="35013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8" name="Picture 2" descr="File:M Faraday Th Phillips oil 184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3068960"/>
            <a:ext cx="2707935" cy="35013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69" name="TextBox 7"/>
          <p:cNvSpPr txBox="1">
            <a:spLocks noChangeArrowheads="1"/>
          </p:cNvSpPr>
          <p:nvPr/>
        </p:nvSpPr>
        <p:spPr bwMode="auto">
          <a:xfrm>
            <a:off x="542188" y="899521"/>
            <a:ext cx="7846236" cy="21236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57200" indent="-4572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l" eaLnBrk="1" hangingPunct="1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200" b="1" dirty="0">
                <a:solidFill>
                  <a:srgbClr val="FFFF00"/>
                </a:solidFill>
                <a:latin typeface="楷体" pitchFamily="49" charset="-122"/>
                <a:ea typeface="楷体" pitchFamily="49" charset="-122"/>
              </a:rPr>
              <a:t>法拉第</a:t>
            </a:r>
            <a:r>
              <a:rPr lang="zh-CN" altLang="en-US" sz="2200" b="1" dirty="0">
                <a:latin typeface="楷体" pitchFamily="49" charset="-122"/>
                <a:ea typeface="楷体" pitchFamily="49" charset="-122"/>
              </a:rPr>
              <a:t>（最伟大的实验物理学家）发现</a:t>
            </a:r>
            <a:r>
              <a:rPr lang="zh-CN" altLang="en-US" sz="2200" b="1" dirty="0" smtClean="0">
                <a:latin typeface="楷体" pitchFamily="49" charset="-122"/>
                <a:ea typeface="楷体" pitchFamily="49" charset="-122"/>
              </a:rPr>
              <a:t>电磁感应，</a:t>
            </a:r>
            <a:r>
              <a:rPr lang="zh-CN" altLang="en-US" sz="2200" b="1" dirty="0">
                <a:latin typeface="楷体" pitchFamily="49" charset="-122"/>
                <a:ea typeface="楷体" pitchFamily="49" charset="-122"/>
              </a:rPr>
              <a:t>建立了电磁场的概念</a:t>
            </a:r>
            <a:endParaRPr lang="en-US" altLang="zh-CN" sz="2200" b="1" dirty="0">
              <a:latin typeface="楷体" pitchFamily="49" charset="-122"/>
              <a:ea typeface="楷体" pitchFamily="49" charset="-122"/>
            </a:endParaRPr>
          </a:p>
          <a:p>
            <a:pPr algn="l" eaLnBrk="1" hangingPunct="1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200" b="1" dirty="0" smtClean="0">
                <a:solidFill>
                  <a:srgbClr val="FFFF00"/>
                </a:solidFill>
                <a:latin typeface="楷体" pitchFamily="49" charset="-122"/>
                <a:ea typeface="楷体" pitchFamily="49" charset="-122"/>
              </a:rPr>
              <a:t>麦克斯韦</a:t>
            </a:r>
            <a:r>
              <a:rPr lang="zh-CN" altLang="en-US" sz="2200" b="1" dirty="0">
                <a:latin typeface="楷体" pitchFamily="49" charset="-122"/>
                <a:ea typeface="楷体" pitchFamily="49" charset="-122"/>
              </a:rPr>
              <a:t>（柯南</a:t>
            </a:r>
            <a:r>
              <a:rPr lang="en-US" altLang="zh-CN" sz="2200" b="1" dirty="0">
                <a:latin typeface="楷体" pitchFamily="49" charset="-122"/>
                <a:ea typeface="楷体" pitchFamily="49" charset="-122"/>
              </a:rPr>
              <a:t>·</a:t>
            </a:r>
            <a:r>
              <a:rPr lang="zh-CN" altLang="en-US" sz="2200" b="1" dirty="0">
                <a:latin typeface="楷体" pitchFamily="49" charset="-122"/>
                <a:ea typeface="楷体" pitchFamily="49" charset="-122"/>
              </a:rPr>
              <a:t>道尔爵士的学长，电磁学领域的牛顿</a:t>
            </a:r>
            <a:r>
              <a:rPr lang="zh-CN" altLang="en-US" sz="2200" b="1" dirty="0" smtClean="0">
                <a:latin typeface="楷体" pitchFamily="49" charset="-122"/>
                <a:ea typeface="楷体" pitchFamily="49" charset="-122"/>
              </a:rPr>
              <a:t>）将</a:t>
            </a:r>
            <a:r>
              <a:rPr lang="zh-CN" altLang="en-US" sz="2200" b="1" dirty="0">
                <a:latin typeface="楷体" pitchFamily="49" charset="-122"/>
                <a:ea typeface="楷体" pitchFamily="49" charset="-122"/>
              </a:rPr>
              <a:t>电、磁、光规律总结为一组方程式</a:t>
            </a:r>
            <a:r>
              <a:rPr lang="zh-CN" altLang="en-US" sz="2200" b="1" dirty="0" smtClean="0">
                <a:latin typeface="楷体" pitchFamily="49" charset="-122"/>
                <a:ea typeface="楷体" pitchFamily="49" charset="-122"/>
              </a:rPr>
              <a:t>。</a:t>
            </a:r>
            <a:endParaRPr lang="en-US" altLang="zh-CN" sz="2200" b="1" dirty="0">
              <a:latin typeface="楷体" pitchFamily="49" charset="-122"/>
              <a:ea typeface="楷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43882935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File:Albert Einstein Head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250" y="2179637"/>
            <a:ext cx="3400963" cy="442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1" name="Picture 6" descr="File:Max Planck 1933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6313" y="2179638"/>
            <a:ext cx="3562350" cy="442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标题 6"/>
          <p:cNvSpPr txBox="1">
            <a:spLocks/>
          </p:cNvSpPr>
          <p:nvPr/>
        </p:nvSpPr>
        <p:spPr>
          <a:xfrm>
            <a:off x="366991" y="188640"/>
            <a:ext cx="6269665" cy="12926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eaLnBrk="0" hangingPunct="0">
              <a:spcBef>
                <a:spcPts val="0"/>
              </a:spcBef>
              <a:defRPr/>
            </a:pPr>
            <a:r>
              <a:rPr lang="zh-CN" altLang="en-US" sz="2800" b="1" kern="0" dirty="0">
                <a:latin typeface="+mj-lt"/>
                <a:ea typeface="+mj-ea"/>
                <a:cs typeface="+mj-cs"/>
              </a:rPr>
              <a:t>第三次产业革命的源泉和支撑</a:t>
            </a:r>
            <a:r>
              <a:rPr lang="zh-CN" altLang="en-US" sz="2800" b="1" kern="0" dirty="0" smtClean="0">
                <a:latin typeface="+mj-lt"/>
                <a:ea typeface="+mj-ea"/>
                <a:cs typeface="+mj-cs"/>
              </a:rPr>
              <a:t>：</a:t>
            </a:r>
            <a:endParaRPr lang="en-US" altLang="zh-CN" sz="2800" b="1" kern="0" dirty="0" smtClean="0">
              <a:latin typeface="+mj-lt"/>
              <a:ea typeface="+mj-ea"/>
              <a:cs typeface="+mj-cs"/>
            </a:endParaRPr>
          </a:p>
          <a:p>
            <a:pPr algn="l" eaLnBrk="0" hangingPunct="0">
              <a:spcBef>
                <a:spcPts val="0"/>
              </a:spcBef>
              <a:defRPr/>
            </a:pPr>
            <a:endParaRPr lang="en-US" altLang="zh-CN" sz="2800" b="1" kern="0" dirty="0">
              <a:latin typeface="+mj-lt"/>
              <a:ea typeface="+mj-ea"/>
              <a:cs typeface="+mj-cs"/>
            </a:endParaRPr>
          </a:p>
          <a:p>
            <a:pPr algn="l" eaLnBrk="0" hangingPunct="0">
              <a:spcBef>
                <a:spcPts val="0"/>
              </a:spcBef>
              <a:defRPr/>
            </a:pPr>
            <a:r>
              <a:rPr lang="en-US" altLang="zh-CN" sz="2000" b="1" kern="0" dirty="0" smtClean="0">
                <a:latin typeface="+mj-lt"/>
                <a:ea typeface="+mj-ea"/>
                <a:cs typeface="+mj-cs"/>
              </a:rPr>
              <a:t>      </a:t>
            </a:r>
            <a:r>
              <a:rPr lang="en-US" altLang="zh-CN" sz="2200" b="1" kern="0" dirty="0" smtClean="0">
                <a:latin typeface="+mj-lt"/>
                <a:ea typeface="+mj-ea"/>
                <a:cs typeface="+mj-cs"/>
              </a:rPr>
              <a:t>—</a:t>
            </a:r>
            <a:r>
              <a:rPr lang="zh-CN" altLang="en-US" sz="2200" b="1" kern="0" dirty="0" smtClean="0">
                <a:solidFill>
                  <a:srgbClr val="FFFF00"/>
                </a:solidFill>
                <a:latin typeface="+mj-lt"/>
                <a:ea typeface="+mj-ea"/>
                <a:cs typeface="+mj-cs"/>
              </a:rPr>
              <a:t>爱因斯坦</a:t>
            </a:r>
            <a:r>
              <a:rPr lang="zh-CN" altLang="en-US" sz="2200" b="1" kern="0" dirty="0">
                <a:latin typeface="+mj-lt"/>
                <a:ea typeface="+mj-ea"/>
                <a:cs typeface="+mj-cs"/>
              </a:rPr>
              <a:t>的相对论和</a:t>
            </a:r>
            <a:r>
              <a:rPr lang="zh-CN" altLang="en-US" sz="2200" b="1" kern="0" dirty="0">
                <a:solidFill>
                  <a:srgbClr val="FFFF00"/>
                </a:solidFill>
                <a:latin typeface="+mj-lt"/>
                <a:ea typeface="+mj-ea"/>
                <a:cs typeface="+mj-cs"/>
              </a:rPr>
              <a:t>普朗克</a:t>
            </a:r>
            <a:r>
              <a:rPr lang="zh-CN" altLang="en-US" sz="2200" b="1" kern="0" dirty="0">
                <a:latin typeface="+mj-lt"/>
                <a:ea typeface="+mj-ea"/>
                <a:cs typeface="+mj-cs"/>
              </a:rPr>
              <a:t>等人的量子力学</a:t>
            </a:r>
          </a:p>
        </p:txBody>
      </p:sp>
    </p:spTree>
    <p:extLst>
      <p:ext uri="{BB962C8B-B14F-4D97-AF65-F5344CB8AC3E}">
        <p14:creationId xmlns:p14="http://schemas.microsoft.com/office/powerpoint/2010/main" val="1905196994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 txBox="1">
            <a:spLocks/>
          </p:cNvSpPr>
          <p:nvPr/>
        </p:nvSpPr>
        <p:spPr>
          <a:xfrm>
            <a:off x="23733" y="146497"/>
            <a:ext cx="770485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defRPr/>
            </a:pPr>
            <a:r>
              <a:rPr lang="en-US" altLang="zh-CN" sz="2800" b="1" kern="0" dirty="0">
                <a:latin typeface="+mj-lt"/>
                <a:ea typeface="+mj-ea"/>
                <a:cs typeface="+mj-cs"/>
              </a:rPr>
              <a:t>Seven Equations That Rule Your World</a:t>
            </a:r>
            <a:endParaRPr lang="zh-CN" altLang="en-US" sz="2800" b="1" kern="0" dirty="0">
              <a:latin typeface="+mj-lt"/>
              <a:ea typeface="+mj-ea"/>
              <a:cs typeface="+mj-cs"/>
            </a:endParaRPr>
          </a:p>
        </p:txBody>
      </p:sp>
      <p:graphicFrame>
        <p:nvGraphicFramePr>
          <p:cNvPr id="5122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0495166"/>
              </p:ext>
            </p:extLst>
          </p:nvPr>
        </p:nvGraphicFramePr>
        <p:xfrm>
          <a:off x="575529" y="3989244"/>
          <a:ext cx="8048625" cy="2830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550" name="Equation" r:id="rId4" imgW="5867280" imgH="2057400" progId="Equation.DSMT4">
                  <p:embed/>
                </p:oleObj>
              </mc:Choice>
              <mc:Fallback>
                <p:oleObj name="Equation" r:id="rId4" imgW="5867280" imgH="2057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5529" y="3989244"/>
                        <a:ext cx="8048625" cy="2830513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52" name="TextBox 7"/>
          <p:cNvSpPr txBox="1">
            <a:spLocks noChangeArrowheads="1"/>
          </p:cNvSpPr>
          <p:nvPr/>
        </p:nvSpPr>
        <p:spPr bwMode="auto">
          <a:xfrm>
            <a:off x="179511" y="908720"/>
            <a:ext cx="8840663" cy="3046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457200" indent="-457200" algn="l">
              <a:lnSpc>
                <a:spcPct val="120000"/>
              </a:lnSpc>
              <a:defRPr/>
            </a:pPr>
            <a:r>
              <a:rPr lang="en-US" altLang="zh-CN" sz="2000" b="1" dirty="0">
                <a:latin typeface="+mn-lt"/>
                <a:ea typeface="楷体" pitchFamily="49" charset="-122"/>
              </a:rPr>
              <a:t>Ian Stewart</a:t>
            </a:r>
            <a:r>
              <a:rPr lang="zh-CN" altLang="en-US" sz="2000" b="1" dirty="0">
                <a:latin typeface="+mn-lt"/>
                <a:ea typeface="楷体" pitchFamily="49" charset="-122"/>
              </a:rPr>
              <a:t>，</a:t>
            </a:r>
            <a:r>
              <a:rPr lang="en-US" altLang="zh-CN" sz="2000" b="1" dirty="0">
                <a:latin typeface="+mn-lt"/>
                <a:ea typeface="楷体" pitchFamily="49" charset="-122"/>
              </a:rPr>
              <a:t>2012</a:t>
            </a:r>
            <a:r>
              <a:rPr lang="zh-CN" altLang="en-US" sz="2000" b="1" dirty="0">
                <a:latin typeface="+mn-lt"/>
                <a:ea typeface="楷体" pitchFamily="49" charset="-122"/>
              </a:rPr>
              <a:t>年</a:t>
            </a:r>
            <a:r>
              <a:rPr lang="en-US" altLang="zh-CN" sz="2000" b="1" dirty="0">
                <a:latin typeface="+mn-lt"/>
                <a:ea typeface="楷体" pitchFamily="49" charset="-122"/>
              </a:rPr>
              <a:t>2</a:t>
            </a:r>
            <a:r>
              <a:rPr lang="zh-CN" altLang="en-US" sz="2000" b="1" dirty="0">
                <a:latin typeface="+mn-lt"/>
                <a:ea typeface="楷体" pitchFamily="49" charset="-122"/>
              </a:rPr>
              <a:t>月</a:t>
            </a:r>
            <a:r>
              <a:rPr lang="en-US" altLang="zh-CN" sz="2000" b="1" dirty="0">
                <a:latin typeface="+mn-lt"/>
                <a:ea typeface="楷体" pitchFamily="49" charset="-122"/>
              </a:rPr>
              <a:t>13</a:t>
            </a:r>
            <a:r>
              <a:rPr lang="zh-CN" altLang="en-US" sz="2000" b="1" dirty="0">
                <a:latin typeface="+mn-lt"/>
                <a:ea typeface="楷体" pitchFamily="49" charset="-122"/>
              </a:rPr>
              <a:t>日，</a:t>
            </a:r>
            <a:r>
              <a:rPr lang="en-US" altLang="zh-CN" sz="2000" b="1" dirty="0">
                <a:latin typeface="+mn-lt"/>
                <a:ea typeface="楷体" pitchFamily="49" charset="-122"/>
              </a:rPr>
              <a:t>《</a:t>
            </a:r>
            <a:r>
              <a:rPr lang="zh-CN" altLang="en-US" sz="2000" b="1" dirty="0">
                <a:latin typeface="+mn-lt"/>
                <a:ea typeface="楷体" pitchFamily="49" charset="-122"/>
              </a:rPr>
              <a:t>新科学家</a:t>
            </a:r>
            <a:r>
              <a:rPr lang="en-US" altLang="zh-CN" sz="2000" b="1" dirty="0">
                <a:latin typeface="+mn-lt"/>
                <a:ea typeface="楷体" pitchFamily="49" charset="-122"/>
              </a:rPr>
              <a:t>》</a:t>
            </a:r>
          </a:p>
          <a:p>
            <a:pPr marL="914400" lvl="1" indent="-457200" algn="l">
              <a:lnSpc>
                <a:spcPct val="120000"/>
              </a:lnSpc>
              <a:defRPr/>
            </a:pPr>
            <a:r>
              <a:rPr lang="zh-CN" altLang="en-US" sz="2000" b="1" dirty="0" smtClean="0">
                <a:latin typeface="+mn-lt"/>
                <a:ea typeface="楷体" pitchFamily="49" charset="-122"/>
              </a:rPr>
              <a:t>闹钟</a:t>
            </a:r>
            <a:r>
              <a:rPr lang="zh-CN" altLang="en-US" sz="2000" b="1" dirty="0">
                <a:latin typeface="+mn-lt"/>
                <a:ea typeface="楷体" pitchFamily="49" charset="-122"/>
              </a:rPr>
              <a:t>响了。你看了一眼时间。早上</a:t>
            </a:r>
            <a:r>
              <a:rPr lang="en-US" altLang="zh-CN" sz="2000" b="1" dirty="0">
                <a:latin typeface="+mn-lt"/>
                <a:ea typeface="楷体" pitchFamily="49" charset="-122"/>
              </a:rPr>
              <a:t>6</a:t>
            </a:r>
            <a:r>
              <a:rPr lang="zh-CN" altLang="en-US" sz="2000" b="1" dirty="0">
                <a:latin typeface="+mn-lt"/>
                <a:ea typeface="楷体" pitchFamily="49" charset="-122"/>
              </a:rPr>
              <a:t>点半</a:t>
            </a:r>
            <a:r>
              <a:rPr lang="zh-CN" altLang="en-US" sz="2000" b="1" dirty="0" smtClean="0">
                <a:latin typeface="+mn-lt"/>
                <a:ea typeface="楷体" pitchFamily="49" charset="-122"/>
              </a:rPr>
              <a:t>。</a:t>
            </a:r>
            <a:endParaRPr lang="en-US" altLang="zh-CN" sz="2000" b="1" dirty="0">
              <a:latin typeface="+mn-lt"/>
              <a:ea typeface="楷体" pitchFamily="49" charset="-122"/>
            </a:endParaRPr>
          </a:p>
          <a:p>
            <a:pPr marL="914400" lvl="1" indent="-457200" algn="l">
              <a:lnSpc>
                <a:spcPct val="120000"/>
              </a:lnSpc>
              <a:defRPr/>
            </a:pPr>
            <a:r>
              <a:rPr lang="zh-CN" altLang="en-US" sz="2000" b="1" dirty="0" smtClean="0">
                <a:latin typeface="+mn-lt"/>
                <a:ea typeface="楷体" pitchFamily="49" charset="-122"/>
              </a:rPr>
              <a:t>这时候</a:t>
            </a:r>
            <a:r>
              <a:rPr lang="zh-CN" altLang="en-US" sz="2000" b="1" dirty="0">
                <a:latin typeface="+mn-lt"/>
                <a:ea typeface="楷体" pitchFamily="49" charset="-122"/>
              </a:rPr>
              <a:t>你还没起床，但你的生活已经受到了至少</a:t>
            </a:r>
            <a:r>
              <a:rPr lang="en-US" altLang="zh-CN" sz="2000" b="1" dirty="0">
                <a:latin typeface="+mn-lt"/>
                <a:ea typeface="楷体" pitchFamily="49" charset="-122"/>
              </a:rPr>
              <a:t>6</a:t>
            </a:r>
            <a:r>
              <a:rPr lang="zh-CN" altLang="en-US" sz="2000" b="1" dirty="0">
                <a:latin typeface="+mn-lt"/>
                <a:ea typeface="楷体" pitchFamily="49" charset="-122"/>
              </a:rPr>
              <a:t>个数学</a:t>
            </a:r>
            <a:r>
              <a:rPr lang="zh-CN" altLang="en-US" sz="2000" b="1" dirty="0" smtClean="0">
                <a:latin typeface="+mn-lt"/>
                <a:ea typeface="楷体" pitchFamily="49" charset="-122"/>
              </a:rPr>
              <a:t>方程式的影响</a:t>
            </a:r>
            <a:r>
              <a:rPr lang="zh-CN" altLang="en-US" sz="2000" b="1" dirty="0">
                <a:latin typeface="+mn-lt"/>
                <a:ea typeface="楷体" pitchFamily="49" charset="-122"/>
              </a:rPr>
              <a:t>。</a:t>
            </a:r>
            <a:endParaRPr lang="en-US" altLang="zh-CN" sz="2000" b="1" dirty="0" smtClean="0">
              <a:latin typeface="+mn-lt"/>
              <a:ea typeface="楷体" pitchFamily="49" charset="-122"/>
            </a:endParaRPr>
          </a:p>
          <a:p>
            <a:pPr marL="914400" lvl="1" indent="-457200" algn="l">
              <a:lnSpc>
                <a:spcPct val="120000"/>
              </a:lnSpc>
              <a:defRPr/>
            </a:pPr>
            <a:r>
              <a:rPr lang="zh-CN" altLang="en-US" sz="2000" b="1" dirty="0" smtClean="0">
                <a:latin typeface="+mn-lt"/>
                <a:ea typeface="楷体" pitchFamily="49" charset="-122"/>
              </a:rPr>
              <a:t>如果没有</a:t>
            </a:r>
            <a:r>
              <a:rPr lang="zh-CN" altLang="en-US" sz="2000" b="1" dirty="0" smtClean="0">
                <a:solidFill>
                  <a:srgbClr val="FFFF00"/>
                </a:solidFill>
                <a:latin typeface="+mn-lt"/>
                <a:ea typeface="楷体" pitchFamily="49" charset="-122"/>
              </a:rPr>
              <a:t>量子力学</a:t>
            </a:r>
            <a:r>
              <a:rPr lang="zh-CN" altLang="en-US" sz="2000" b="1" dirty="0" smtClean="0">
                <a:latin typeface="+mn-lt"/>
                <a:ea typeface="楷体" pitchFamily="49" charset="-122"/>
              </a:rPr>
              <a:t>的一个关键</a:t>
            </a:r>
            <a:r>
              <a:rPr lang="zh-CN" altLang="en-US" sz="2000" b="1" dirty="0" smtClean="0">
                <a:solidFill>
                  <a:srgbClr val="FFFF00"/>
                </a:solidFill>
                <a:latin typeface="+mn-lt"/>
                <a:ea typeface="楷体" pitchFamily="49" charset="-122"/>
              </a:rPr>
              <a:t>方程</a:t>
            </a:r>
            <a:r>
              <a:rPr lang="zh-CN" altLang="en-US" sz="2000" b="1" dirty="0" smtClean="0">
                <a:latin typeface="+mn-lt"/>
                <a:ea typeface="楷体" pitchFamily="49" charset="-122"/>
              </a:rPr>
              <a:t>式，就不可能设计出你闹钟里储存</a:t>
            </a:r>
            <a:endParaRPr lang="en-US" altLang="zh-CN" sz="2000" b="1" dirty="0" smtClean="0">
              <a:latin typeface="+mn-lt"/>
              <a:ea typeface="楷体" pitchFamily="49" charset="-122"/>
            </a:endParaRPr>
          </a:p>
          <a:p>
            <a:pPr marL="457200" indent="-457200" algn="l">
              <a:lnSpc>
                <a:spcPct val="120000"/>
              </a:lnSpc>
              <a:defRPr/>
            </a:pPr>
            <a:r>
              <a:rPr lang="zh-CN" altLang="en-US" sz="2000" b="1" dirty="0" smtClean="0">
                <a:latin typeface="+mn-lt"/>
                <a:ea typeface="楷体" pitchFamily="49" charset="-122"/>
              </a:rPr>
              <a:t>时间</a:t>
            </a:r>
            <a:r>
              <a:rPr lang="zh-CN" altLang="en-US" sz="2000" b="1" dirty="0">
                <a:latin typeface="+mn-lt"/>
                <a:ea typeface="楷体" pitchFamily="49" charset="-122"/>
              </a:rPr>
              <a:t>的内存芯片。</a:t>
            </a:r>
            <a:endParaRPr lang="en-US" altLang="zh-CN" sz="2000" b="1" dirty="0">
              <a:latin typeface="+mn-lt"/>
              <a:ea typeface="楷体" pitchFamily="49" charset="-122"/>
            </a:endParaRPr>
          </a:p>
          <a:p>
            <a:pPr marL="457200" indent="-457200" algn="l">
              <a:lnSpc>
                <a:spcPct val="120000"/>
              </a:lnSpc>
              <a:defRPr/>
            </a:pPr>
            <a:r>
              <a:rPr lang="en-US" altLang="zh-CN" sz="2000" b="1" dirty="0" smtClean="0">
                <a:latin typeface="+mn-lt"/>
                <a:ea typeface="楷体" pitchFamily="49" charset="-122"/>
              </a:rPr>
              <a:t>	</a:t>
            </a:r>
            <a:r>
              <a:rPr lang="zh-CN" altLang="en-US" sz="2000" b="1" dirty="0" smtClean="0">
                <a:latin typeface="+mn-lt"/>
                <a:ea typeface="楷体" pitchFamily="49" charset="-122"/>
              </a:rPr>
              <a:t>闹钟</a:t>
            </a:r>
            <a:r>
              <a:rPr lang="zh-CN" altLang="en-US" sz="2000" b="1" dirty="0">
                <a:latin typeface="+mn-lt"/>
                <a:ea typeface="楷体" pitchFamily="49" charset="-122"/>
              </a:rPr>
              <a:t>的时间是由无线电信号设定的，而如果没有詹姆斯</a:t>
            </a:r>
            <a:r>
              <a:rPr lang="en-US" altLang="zh-CN" sz="2000" b="1" dirty="0">
                <a:latin typeface="+mn-lt"/>
                <a:ea typeface="楷体" pitchFamily="49" charset="-122"/>
              </a:rPr>
              <a:t>·</a:t>
            </a:r>
            <a:r>
              <a:rPr lang="zh-CN" altLang="en-US" sz="2000" b="1" dirty="0">
                <a:latin typeface="+mn-lt"/>
                <a:ea typeface="楷体" pitchFamily="49" charset="-122"/>
              </a:rPr>
              <a:t>麦克斯韦</a:t>
            </a:r>
            <a:r>
              <a:rPr lang="zh-CN" altLang="en-US" sz="2000" b="1" dirty="0">
                <a:latin typeface="+mn-lt"/>
                <a:ea typeface="楷体" pitchFamily="49" charset="-122"/>
              </a:rPr>
              <a:t>的</a:t>
            </a:r>
            <a:r>
              <a:rPr lang="en-US" altLang="zh-CN" sz="2000" b="1" dirty="0">
                <a:latin typeface="+mn-lt"/>
                <a:ea typeface="楷体" pitchFamily="49" charset="-122"/>
              </a:rPr>
              <a:t>4</a:t>
            </a:r>
            <a:r>
              <a:rPr lang="zh-CN" altLang="en-US" sz="2000" b="1" dirty="0">
                <a:latin typeface="+mn-lt"/>
                <a:ea typeface="楷体" pitchFamily="49" charset="-122"/>
              </a:rPr>
              <a:t>个</a:t>
            </a:r>
            <a:endParaRPr lang="en-US" altLang="zh-CN" sz="2000" b="1" dirty="0">
              <a:latin typeface="+mn-lt"/>
              <a:ea typeface="楷体" pitchFamily="49" charset="-122"/>
            </a:endParaRPr>
          </a:p>
          <a:p>
            <a:pPr marL="457200" indent="-457200" algn="l"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rgbClr val="FFFF00"/>
                </a:solidFill>
                <a:latin typeface="+mn-lt"/>
                <a:ea typeface="楷体" pitchFamily="49" charset="-122"/>
              </a:rPr>
              <a:t>电磁</a:t>
            </a:r>
            <a:r>
              <a:rPr lang="zh-CN" altLang="en-US" sz="2000" b="1" dirty="0" smtClean="0">
                <a:solidFill>
                  <a:srgbClr val="FFFF00"/>
                </a:solidFill>
                <a:latin typeface="+mn-lt"/>
                <a:ea typeface="楷体" pitchFamily="49" charset="-122"/>
              </a:rPr>
              <a:t>方程</a:t>
            </a:r>
            <a:r>
              <a:rPr lang="zh-CN" altLang="en-US" sz="2000" b="1" dirty="0">
                <a:latin typeface="+mn-lt"/>
                <a:ea typeface="楷体" pitchFamily="49" charset="-122"/>
              </a:rPr>
              <a:t>式</a:t>
            </a:r>
            <a:r>
              <a:rPr lang="zh-CN" altLang="en-US" sz="2000" b="1" dirty="0">
                <a:latin typeface="+mn-lt"/>
                <a:ea typeface="楷体" pitchFamily="49" charset="-122"/>
              </a:rPr>
              <a:t>，我们永远都不会想到发明无线电信号。而信号本身的传播则</a:t>
            </a:r>
            <a:endParaRPr lang="en-US" altLang="zh-CN" sz="2000" b="1" dirty="0">
              <a:latin typeface="+mn-lt"/>
              <a:ea typeface="楷体" pitchFamily="49" charset="-122"/>
            </a:endParaRPr>
          </a:p>
          <a:p>
            <a:pPr marL="457200" indent="-457200" algn="l">
              <a:lnSpc>
                <a:spcPct val="120000"/>
              </a:lnSpc>
              <a:defRPr/>
            </a:pPr>
            <a:r>
              <a:rPr lang="zh-CN" altLang="en-US" sz="2000" b="1" dirty="0">
                <a:latin typeface="+mn-lt"/>
                <a:ea typeface="楷体" pitchFamily="49" charset="-122"/>
              </a:rPr>
              <a:t>遵循人们所知的</a:t>
            </a:r>
            <a:r>
              <a:rPr lang="zh-CN" altLang="en-US" sz="2000" b="1" dirty="0" smtClean="0">
                <a:solidFill>
                  <a:srgbClr val="FFFF00"/>
                </a:solidFill>
                <a:latin typeface="+mn-lt"/>
                <a:ea typeface="楷体" pitchFamily="49" charset="-122"/>
              </a:rPr>
              <a:t>波动方程</a:t>
            </a:r>
            <a:r>
              <a:rPr lang="en-US" altLang="zh-CN" sz="2000" b="1" dirty="0" smtClean="0">
                <a:latin typeface="+mn-lt"/>
                <a:ea typeface="楷体" pitchFamily="49" charset="-122"/>
              </a:rPr>
              <a:t>…… </a:t>
            </a:r>
            <a:endParaRPr lang="en-US" altLang="zh-CN" sz="2000" b="1" dirty="0">
              <a:latin typeface="+mn-lt"/>
              <a:ea typeface="楷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7159206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图片 5" descr="00000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1488" y="4357688"/>
            <a:ext cx="3592512" cy="2500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1187624" y="1052736"/>
            <a:ext cx="4636206" cy="2790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>
              <a:lnSpc>
                <a:spcPct val="150000"/>
              </a:lnSpc>
              <a:spcBef>
                <a:spcPts val="600"/>
              </a:spcBef>
              <a:defRPr/>
            </a:pPr>
            <a:r>
              <a:rPr lang="zh-CN" altLang="en-US" dirty="0" smtClean="0">
                <a:latin typeface="华文楷体" panose="02010600040101010101" pitchFamily="2" charset="-122"/>
                <a:ea typeface="华文楷体" panose="02010600040101010101" pitchFamily="2" charset="-122"/>
                <a:sym typeface="Wingdings"/>
              </a:rPr>
              <a:t></a:t>
            </a:r>
            <a:r>
              <a:rPr lang="zh-CN" altLang="en-US" dirty="0" smtClean="0">
                <a:latin typeface="华文楷体" panose="02010600040101010101" pitchFamily="2" charset="-122"/>
                <a:ea typeface="华文楷体" panose="02010600040101010101" pitchFamily="2" charset="-122"/>
                <a:sym typeface="Symbol" pitchFamily="18" charset="2"/>
              </a:rPr>
              <a:t> 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  <a:sym typeface="Symbol" pitchFamily="18" charset="2"/>
              </a:rPr>
              <a:t>开辟了人类认识世界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的新窗口</a:t>
            </a:r>
            <a:endParaRPr lang="en-US" altLang="zh-CN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algn="l">
              <a:lnSpc>
                <a:spcPct val="150000"/>
              </a:lnSpc>
              <a:defRPr/>
            </a:pP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  <a:sym typeface="Wingdings"/>
              </a:rPr>
              <a:t>  探索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宇宙、自然界的最前沿</a:t>
            </a:r>
            <a:endParaRPr lang="en-US" altLang="zh-CN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algn="l">
              <a:lnSpc>
                <a:spcPct val="150000"/>
              </a:lnSpc>
              <a:defRPr/>
            </a:pP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  <a:sym typeface="Wingdings"/>
              </a:rPr>
              <a:t>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  <a:sym typeface="Symbol" pitchFamily="18" charset="2"/>
              </a:rPr>
              <a:t> 挑战人类探知能力的极限</a:t>
            </a:r>
            <a:endParaRPr lang="en-US" altLang="zh-CN" dirty="0">
              <a:latin typeface="华文楷体" panose="02010600040101010101" pitchFamily="2" charset="-122"/>
              <a:ea typeface="华文楷体" panose="02010600040101010101" pitchFamily="2" charset="-122"/>
              <a:sym typeface="Symbol" pitchFamily="18" charset="2"/>
            </a:endParaRPr>
          </a:p>
          <a:p>
            <a:pPr algn="l">
              <a:lnSpc>
                <a:spcPct val="150000"/>
              </a:lnSpc>
              <a:defRPr/>
            </a:pP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  <a:sym typeface="Wingdings"/>
              </a:rPr>
              <a:t>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  <a:sym typeface="Symbol" pitchFamily="18" charset="2"/>
              </a:rPr>
              <a:t> 深刻影响了物理学和数学</a:t>
            </a:r>
            <a:endParaRPr lang="en-US" altLang="zh-CN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algn="l">
              <a:lnSpc>
                <a:spcPct val="150000"/>
              </a:lnSpc>
              <a:defRPr/>
            </a:pP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  <a:sym typeface="Wingdings"/>
              </a:rPr>
              <a:t>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  <a:sym typeface="Symbol" pitchFamily="18" charset="2"/>
              </a:rPr>
              <a:t> 全面改造了技术领域</a:t>
            </a:r>
            <a:endParaRPr lang="en-US" altLang="zh-CN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15364" name="Picture 4" descr="File:Lightning over Oradea Romania 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3375" y="4357688"/>
            <a:ext cx="1666875" cy="2500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5" name="图片 4" descr="00000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357688"/>
            <a:ext cx="4129088" cy="2500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/>
          <p:cNvSpPr/>
          <p:nvPr/>
        </p:nvSpPr>
        <p:spPr>
          <a:xfrm>
            <a:off x="353695" y="188640"/>
            <a:ext cx="37753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为什么要学习电磁学？</a:t>
            </a:r>
          </a:p>
        </p:txBody>
      </p:sp>
    </p:spTree>
    <p:extLst>
      <p:ext uri="{BB962C8B-B14F-4D97-AF65-F5344CB8AC3E}">
        <p14:creationId xmlns:p14="http://schemas.microsoft.com/office/powerpoint/2010/main" val="3222187913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4" name="Picture 10" descr="File:SOLEIL le 01 juin 200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0274" y="2385719"/>
            <a:ext cx="3660903" cy="2246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6" name="Picture 12" descr="http://upload.wikimedia.org/wikipedia/commons/thumb/d/d6/Mobile_phone_evolution.jpg/512px-Mobile_phone_evolution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65200"/>
            <a:ext cx="2487722" cy="3732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8" name="Picture 14" descr="http://upload.wikimedia.org/wikipedia/commons/thumb/a/a1/F-117_Nighthawk_Front.jpg/1024px-F-117_Nighthawk_Front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0274" y="16895"/>
            <a:ext cx="3660903" cy="22768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3" descr="3k_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4661956"/>
            <a:ext cx="2484438" cy="2160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7" descr="File:Atlantis on Shuttle Carrier Aircraft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5" y="0"/>
            <a:ext cx="3475160" cy="2708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2" name="Picture 8" descr="http://upload.wikimedia.org/wikipedia/commons/1/13/Rosies_ct_scan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4689484"/>
            <a:ext cx="3546589" cy="21330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91870876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图片 1" descr="China0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38" y="0"/>
            <a:ext cx="90011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1" name="矩形 3"/>
          <p:cNvSpPr>
            <a:spLocks noChangeArrowheads="1"/>
          </p:cNvSpPr>
          <p:nvPr/>
        </p:nvSpPr>
        <p:spPr bwMode="auto">
          <a:xfrm rot="-1354012">
            <a:off x="6527800" y="1138238"/>
            <a:ext cx="1444625" cy="2933700"/>
          </a:xfrm>
          <a:prstGeom prst="rect">
            <a:avLst/>
          </a:prstGeom>
          <a:noFill/>
          <a:ln w="9525" algn="ctr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pic>
        <p:nvPicPr>
          <p:cNvPr id="3" name="图片 2" descr="Korea02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0" y="142875"/>
            <a:ext cx="3857625" cy="64674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4" name="Picture 6" descr="http://www.space.com/images/h_spypatch_03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" y="285750"/>
            <a:ext cx="2381250" cy="2305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89089344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756" name="Picture 4" descr="http://upload.wikimedia.org/wikipedia/commons/thumb/3/34/Atmospheric_electromagnetic_opacity.svg/1000px-Atmospheric_electromagnetic_opacity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2492896"/>
            <a:ext cx="9036496" cy="427351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 Box 6"/>
          <p:cNvSpPr txBox="1">
            <a:spLocks noChangeArrowheads="1"/>
          </p:cNvSpPr>
          <p:nvPr/>
        </p:nvSpPr>
        <p:spPr bwMode="auto">
          <a:xfrm>
            <a:off x="357188" y="857250"/>
            <a:ext cx="8281434" cy="8617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>
              <a:lnSpc>
                <a:spcPct val="125000"/>
              </a:lnSpc>
              <a:defRPr/>
            </a:pPr>
            <a:r>
              <a:rPr lang="zh-CN" altLang="en-US" sz="2000" b="1" dirty="0">
                <a:latin typeface="+mn-lt"/>
                <a:ea typeface="楷体" pitchFamily="49" charset="-122"/>
              </a:rPr>
              <a:t>辐射 </a:t>
            </a:r>
            <a:r>
              <a:rPr lang="en-US" altLang="zh-CN" sz="2000" b="1" dirty="0">
                <a:latin typeface="+mn-lt"/>
                <a:ea typeface="楷体" pitchFamily="49" charset="-122"/>
              </a:rPr>
              <a:t>= </a:t>
            </a:r>
            <a:r>
              <a:rPr lang="zh-CN" altLang="en-US" sz="2000" b="1" dirty="0">
                <a:latin typeface="+mn-lt"/>
                <a:ea typeface="楷体" pitchFamily="49" charset="-122"/>
              </a:rPr>
              <a:t>能量传输形式 </a:t>
            </a:r>
            <a:r>
              <a:rPr lang="en-US" altLang="zh-CN" sz="2000" b="1" dirty="0">
                <a:latin typeface="+mn-lt"/>
                <a:ea typeface="楷体" pitchFamily="49" charset="-122"/>
              </a:rPr>
              <a:t>= </a:t>
            </a:r>
            <a:r>
              <a:rPr lang="zh-CN" altLang="en-US" sz="2000" b="1" dirty="0">
                <a:latin typeface="+mn-lt"/>
                <a:ea typeface="楷体" pitchFamily="49" charset="-122"/>
              </a:rPr>
              <a:t>次原子粒子射线、电磁波、引力波 </a:t>
            </a:r>
            <a:r>
              <a:rPr lang="en-US" altLang="zh-CN" sz="2000" b="1" dirty="0">
                <a:latin typeface="+mn-lt"/>
                <a:ea typeface="楷体" pitchFamily="49" charset="-122"/>
              </a:rPr>
              <a:t>= </a:t>
            </a:r>
            <a:r>
              <a:rPr lang="zh-CN" altLang="en-US" sz="2000" b="1" dirty="0">
                <a:latin typeface="+mn-lt"/>
                <a:ea typeface="楷体" pitchFamily="49" charset="-122"/>
              </a:rPr>
              <a:t>实体、过程</a:t>
            </a:r>
            <a:endParaRPr lang="en-US" altLang="zh-CN" sz="2000" b="1" dirty="0">
              <a:latin typeface="+mn-lt"/>
              <a:ea typeface="楷体" pitchFamily="49" charset="-122"/>
            </a:endParaRPr>
          </a:p>
          <a:p>
            <a:pPr algn="l">
              <a:lnSpc>
                <a:spcPct val="125000"/>
              </a:lnSpc>
              <a:defRPr/>
            </a:pPr>
            <a:r>
              <a:rPr lang="zh-CN" altLang="en-US" sz="2000" b="1" dirty="0">
                <a:latin typeface="+mn-lt"/>
                <a:ea typeface="楷体" pitchFamily="49" charset="-122"/>
              </a:rPr>
              <a:t>基础研究、工农业生产、医药与食品、新闻与媒体、武装力量 </a:t>
            </a:r>
            <a:r>
              <a:rPr lang="en-US" altLang="zh-CN" sz="2000" b="1" dirty="0">
                <a:latin typeface="+mn-lt"/>
                <a:ea typeface="楷体" pitchFamily="49" charset="-122"/>
              </a:rPr>
              <a:t>etc</a:t>
            </a:r>
          </a:p>
        </p:txBody>
      </p:sp>
      <p:sp>
        <p:nvSpPr>
          <p:cNvPr id="21508" name="Text Box 6"/>
          <p:cNvSpPr txBox="1">
            <a:spLocks noChangeArrowheads="1"/>
          </p:cNvSpPr>
          <p:nvPr/>
        </p:nvSpPr>
        <p:spPr bwMode="auto">
          <a:xfrm>
            <a:off x="357188" y="232753"/>
            <a:ext cx="234872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800" b="1" dirty="0" smtClean="0">
                <a:latin typeface="华文楷体" panose="02010600040101010101" pitchFamily="2" charset="-122"/>
                <a:ea typeface="华文楷体" panose="02010600040101010101" pitchFamily="2" charset="-122"/>
                <a:sym typeface="Wingdings" pitchFamily="2" charset="2"/>
              </a:rPr>
              <a:t>电磁波</a:t>
            </a:r>
            <a:r>
              <a:rPr lang="zh-CN" altLang="en-US" sz="2800" b="1" dirty="0">
                <a:latin typeface="华文楷体" panose="02010600040101010101" pitchFamily="2" charset="-122"/>
                <a:ea typeface="华文楷体" panose="02010600040101010101" pitchFamily="2" charset="-122"/>
                <a:sym typeface="Wingdings" pitchFamily="2" charset="2"/>
              </a:rPr>
              <a:t>与辐射</a:t>
            </a:r>
            <a:endParaRPr lang="en-US" altLang="zh-CN" sz="28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5" name="Picture 4" descr="Normal_Ey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208" y="1797666"/>
            <a:ext cx="2055290" cy="1390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82803878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47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theme/_rels/them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1.jpeg"/></Relationships>
</file>

<file path=ppt/theme/theme1.xml><?xml version="1.0" encoding="utf-8"?>
<a:theme xmlns:a="http://schemas.openxmlformats.org/drawingml/2006/main" name="1_自定义设计方案">
  <a:themeElements>
    <a:clrScheme name="1_自定义设计方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自定义设计方案">
      <a:majorFont>
        <a:latin typeface="Arial"/>
        <a:ea typeface="华文新魏"/>
        <a:cs typeface=""/>
      </a:majorFont>
      <a:minorFont>
        <a:latin typeface="Arial"/>
        <a:ea typeface="华文新魏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DDDDDD"/>
        </a:solidFill>
        <a:ln w="28575" cap="flat" cmpd="sng" algn="ctr">
          <a:solidFill>
            <a:srgbClr val="922706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90000" bIns="4680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黑体" pitchFamily="49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DDDDDD"/>
        </a:solidFill>
        <a:ln w="28575" cap="flat" cmpd="sng" algn="ctr">
          <a:solidFill>
            <a:srgbClr val="922706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90000" bIns="4680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黑体" pitchFamily="49" charset="-122"/>
          </a:defRPr>
        </a:defPPr>
      </a:lstStyle>
    </a:lnDef>
  </a:objectDefaults>
  <a:extraClrSchemeLst>
    <a:extraClrScheme>
      <a:clrScheme name="1_自定义设计方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定义设计方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定义设计方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定义设计方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定义设计方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定义设计方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2_自定义设计方案">
  <a:themeElements>
    <a:clrScheme name="1_自定义设计方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自定义设计方案">
      <a:majorFont>
        <a:latin typeface="Arial"/>
        <a:ea typeface="华文新魏"/>
        <a:cs typeface=""/>
      </a:majorFont>
      <a:minorFont>
        <a:latin typeface="Arial"/>
        <a:ea typeface="华文新魏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DDDDDD"/>
        </a:solidFill>
        <a:ln w="28575" cap="flat" cmpd="sng" algn="ctr">
          <a:solidFill>
            <a:srgbClr val="922706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90000" bIns="4680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黑体" pitchFamily="49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DDDDDD"/>
        </a:solidFill>
        <a:ln w="28575" cap="flat" cmpd="sng" algn="ctr">
          <a:solidFill>
            <a:srgbClr val="922706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90000" bIns="4680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黑体" pitchFamily="49" charset="-122"/>
          </a:defRPr>
        </a:defPPr>
      </a:lstStyle>
    </a:lnDef>
  </a:objectDefaults>
  <a:extraClrSchemeLst>
    <a:extraClrScheme>
      <a:clrScheme name="1_自定义设计方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定义设计方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定义设计方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定义设计方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定义设计方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定义设计方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3_自定义设计方案">
  <a:themeElements>
    <a:clrScheme name="2_自定义设计方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2_自定义设计方案">
      <a:majorFont>
        <a:latin typeface="Arial"/>
        <a:ea typeface="华文新魏"/>
        <a:cs typeface=""/>
      </a:majorFont>
      <a:minorFont>
        <a:latin typeface="Arial"/>
        <a:ea typeface="华文新魏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DDDDDD"/>
        </a:solidFill>
        <a:ln w="28575" cap="flat" cmpd="sng" algn="ctr">
          <a:solidFill>
            <a:srgbClr val="922706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90000" bIns="4680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黑体" pitchFamily="49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DDDDDD"/>
        </a:solidFill>
        <a:ln w="28575" cap="flat" cmpd="sng" algn="ctr">
          <a:solidFill>
            <a:srgbClr val="922706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90000" bIns="4680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黑体" pitchFamily="49" charset="-122"/>
          </a:defRPr>
        </a:defPPr>
      </a:lstStyle>
    </a:lnDef>
  </a:objectDefaults>
  <a:extraClrSchemeLst>
    <a:extraClrScheme>
      <a:clrScheme name="2_自定义设计方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自定义设计方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自定义设计方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自定义设计方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自定义设计方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自定义设计方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自定义设计方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自定义设计方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自定义设计方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自定义设计方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自定义设计方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自定义设计方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古典型相册">
  <a:themeElements>
    <a:clrScheme name="技巧">
      <a:dk1>
        <a:sysClr val="windowText" lastClr="000000"/>
      </a:dk1>
      <a:lt1>
        <a:sysClr val="window" lastClr="FFFFFF"/>
      </a:lt1>
      <a:dk2>
        <a:srgbClr val="3B3B3B"/>
      </a:dk2>
      <a:lt2>
        <a:srgbClr val="D4D2D0"/>
      </a:lt2>
      <a:accent1>
        <a:srgbClr val="6EA0B0"/>
      </a:accent1>
      <a:accent2>
        <a:srgbClr val="CCAF0A"/>
      </a:accent2>
      <a:accent3>
        <a:srgbClr val="8D89A4"/>
      </a:accent3>
      <a:accent4>
        <a:srgbClr val="748560"/>
      </a:accent4>
      <a:accent5>
        <a:srgbClr val="9E9273"/>
      </a:accent5>
      <a:accent6>
        <a:srgbClr val="7E848D"/>
      </a:accent6>
      <a:hlink>
        <a:srgbClr val="00C8C3"/>
      </a:hlink>
      <a:folHlink>
        <a:srgbClr val="A116E0"/>
      </a:folHlink>
    </a:clrScheme>
    <a:fontScheme name="凸显">
      <a:majorFont>
        <a:latin typeface="Century Schoolbook"/>
        <a:ea typeface=""/>
        <a:cs typeface=""/>
        <a:font script="Jpan" typeface="ＭＳ Ｐ明朝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entury Schoolbook"/>
        <a:ea typeface=""/>
        <a:cs typeface=""/>
        <a:font script="Jpan" typeface="ＭＳ Ｐ明朝"/>
        <a:font script="Hang" typeface="휴먼매직체"/>
        <a:font script="Hans" typeface="宋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跋涉">
      <a:fillStyleLst>
        <a:solidFill>
          <a:schemeClr val="phClr"/>
        </a:solidFill>
        <a:gradFill rotWithShape="1">
          <a:gsLst>
            <a:gs pos="0">
              <a:schemeClr val="phClr">
                <a:tint val="30000"/>
                <a:satMod val="250000"/>
              </a:schemeClr>
            </a:gs>
            <a:gs pos="72000">
              <a:schemeClr val="phClr">
                <a:tint val="75000"/>
                <a:satMod val="210000"/>
              </a:schemeClr>
            </a:gs>
            <a:gs pos="100000">
              <a:schemeClr val="phClr">
                <a:tint val="85000"/>
                <a:satMod val="21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5000"/>
                <a:shade val="85000"/>
                <a:satMod val="230000"/>
              </a:schemeClr>
            </a:gs>
            <a:gs pos="25000">
              <a:schemeClr val="phClr">
                <a:tint val="90000"/>
                <a:shade val="70000"/>
                <a:satMod val="220000"/>
              </a:schemeClr>
            </a:gs>
            <a:gs pos="50000">
              <a:schemeClr val="phClr">
                <a:tint val="90000"/>
                <a:shade val="58000"/>
                <a:satMod val="225000"/>
              </a:schemeClr>
            </a:gs>
            <a:gs pos="65000">
              <a:schemeClr val="phClr">
                <a:tint val="90000"/>
                <a:shade val="58000"/>
                <a:satMod val="225000"/>
              </a:schemeClr>
            </a:gs>
            <a:gs pos="80000">
              <a:schemeClr val="phClr">
                <a:tint val="90000"/>
                <a:shade val="69000"/>
                <a:satMod val="220000"/>
              </a:schemeClr>
            </a:gs>
            <a:gs pos="100000">
              <a:schemeClr val="phClr">
                <a:tint val="77000"/>
                <a:shade val="80000"/>
                <a:satMod val="230000"/>
              </a:schemeClr>
            </a:gs>
          </a:gsLst>
          <a:lin ang="5400000" scaled="1"/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>
            <a:bevelT w="10000" h="10000"/>
          </a:sp3d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bliqueTopLeft" fov="600000">
              <a:rot lat="0" lon="0" rev="0"/>
            </a:camera>
            <a:lightRig rig="balanced" dir="t">
              <a:rot lat="0" lon="0" rev="19200000"/>
            </a:lightRig>
          </a:scene3d>
          <a:sp3d contourW="12700" prstMaterial="matte">
            <a:bevelT w="60000" h="50800"/>
            <a:contourClr>
              <a:schemeClr val="phClr">
                <a:shade val="60000"/>
                <a:satMod val="11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70000"/>
                <a:satMod val="350000"/>
              </a:schemeClr>
            </a:gs>
          </a:gsLst>
          <a:path path="circle">
            <a:fillToRect l="51000" t="-20000" r="20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25000"/>
                <a:satMod val="350000"/>
              </a:schemeClr>
              <a:schemeClr val="phClr">
                <a:tint val="83000"/>
                <a:satMod val="115000"/>
              </a:schemeClr>
            </a:duotone>
          </a:blip>
          <a:tile tx="0" ty="0" sx="120000" sy="120000" flip="xy" algn="t"/>
        </a:blip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About physics</Template>
  <TotalTime>2412</TotalTime>
  <Words>865</Words>
  <Application>Microsoft Office PowerPoint</Application>
  <PresentationFormat>全屏显示(4:3)</PresentationFormat>
  <Paragraphs>138</Paragraphs>
  <Slides>17</Slides>
  <Notes>17</Notes>
  <HiddenSlides>0</HiddenSlides>
  <MMClips>0</MMClips>
  <ScaleCrop>false</ScaleCrop>
  <HeadingPairs>
    <vt:vector size="6" baseType="variant">
      <vt:variant>
        <vt:lpstr>主题</vt:lpstr>
      </vt:variant>
      <vt:variant>
        <vt:i4>4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17</vt:i4>
      </vt:variant>
    </vt:vector>
  </HeadingPairs>
  <TitlesOfParts>
    <vt:vector size="23" baseType="lpstr">
      <vt:lpstr>1_自定义设计方案</vt:lpstr>
      <vt:lpstr>2_自定义设计方案</vt:lpstr>
      <vt:lpstr>3_自定义设计方案</vt:lpstr>
      <vt:lpstr>古典型相册</vt:lpstr>
      <vt:lpstr>MathType 6.0 Equation</vt:lpstr>
      <vt:lpstr>Equation</vt:lpstr>
      <vt:lpstr>电磁学简史 部分节选自徐海光课件 李 晟 2018.9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User</dc:creator>
  <cp:lastModifiedBy>sli</cp:lastModifiedBy>
  <cp:revision>41</cp:revision>
  <dcterms:created xsi:type="dcterms:W3CDTF">2012-01-31T07:15:51Z</dcterms:created>
  <dcterms:modified xsi:type="dcterms:W3CDTF">2018-09-07T08:34:31Z</dcterms:modified>
</cp:coreProperties>
</file>